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8D06-DA91-4A3C-99C3-FB86F4D244B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4896-8B8A-4B65-8EC0-A996B0DB8B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8D06-DA91-4A3C-99C3-FB86F4D244B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4896-8B8A-4B65-8EC0-A996B0DB8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8D06-DA91-4A3C-99C3-FB86F4D244B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4896-8B8A-4B65-8EC0-A996B0DB8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8D06-DA91-4A3C-99C3-FB86F4D244B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4896-8B8A-4B65-8EC0-A996B0DB8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8D06-DA91-4A3C-99C3-FB86F4D244B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4896-8B8A-4B65-8EC0-A996B0DB8B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8D06-DA91-4A3C-99C3-FB86F4D244B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4896-8B8A-4B65-8EC0-A996B0DB8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8D06-DA91-4A3C-99C3-FB86F4D244B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4896-8B8A-4B65-8EC0-A996B0DB8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8D06-DA91-4A3C-99C3-FB86F4D244B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4896-8B8A-4B65-8EC0-A996B0DB8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8D06-DA91-4A3C-99C3-FB86F4D244B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4896-8B8A-4B65-8EC0-A996B0DB8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8D06-DA91-4A3C-99C3-FB86F4D244B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14896-8B8A-4B65-8EC0-A996B0DB8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8D06-DA91-4A3C-99C3-FB86F4D244B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814896-8B8A-4B65-8EC0-A996B0DB8B8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A98D06-DA91-4A3C-99C3-FB86F4D244B3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814896-8B8A-4B65-8EC0-A996B0DB8B8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X8HmogNyCY&amp;ab_channel=SuperSimpleSongs-KidsSong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LAMeW2zb4M&amp;ab_channel=KidsLearningVideo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BODY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ДЕЛОВИ ТЕЛА НА ЕНГЛЕСКОМ ЈЕЗИКУ/ ПОКРЕТИ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9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BODY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 - </a:t>
            </a:r>
            <a:r>
              <a:rPr lang="sr-Cyrl-RS" dirty="0" smtClean="0"/>
              <a:t>ГЛАВА</a:t>
            </a:r>
            <a:endParaRPr lang="en-US" dirty="0" smtClean="0"/>
          </a:p>
          <a:p>
            <a:r>
              <a:rPr lang="en-US" dirty="0" smtClean="0"/>
              <a:t>HAIR</a:t>
            </a:r>
            <a:r>
              <a:rPr lang="sr-Cyrl-RS" dirty="0" smtClean="0"/>
              <a:t> - КОСА</a:t>
            </a:r>
            <a:endParaRPr lang="en-US" dirty="0" smtClean="0"/>
          </a:p>
          <a:p>
            <a:r>
              <a:rPr lang="en-US" dirty="0" smtClean="0"/>
              <a:t>ARMS</a:t>
            </a:r>
            <a:r>
              <a:rPr lang="sr-Cyrl-RS" dirty="0" smtClean="0"/>
              <a:t> – РУКЕ </a:t>
            </a:r>
            <a:endParaRPr lang="en-US" dirty="0" smtClean="0"/>
          </a:p>
          <a:p>
            <a:r>
              <a:rPr lang="en-US" dirty="0" smtClean="0"/>
              <a:t>HANDS</a:t>
            </a:r>
            <a:r>
              <a:rPr lang="sr-Cyrl-RS" dirty="0" smtClean="0"/>
              <a:t> – ШАКЕ </a:t>
            </a:r>
            <a:endParaRPr lang="en-US" dirty="0" smtClean="0"/>
          </a:p>
          <a:p>
            <a:r>
              <a:rPr lang="en-US" dirty="0" smtClean="0"/>
              <a:t>FINGERS</a:t>
            </a:r>
            <a:r>
              <a:rPr lang="sr-Cyrl-RS" dirty="0" smtClean="0"/>
              <a:t> – ПРСТИ НА РУКАМА</a:t>
            </a:r>
            <a:endParaRPr lang="en-US" dirty="0" smtClean="0"/>
          </a:p>
          <a:p>
            <a:r>
              <a:rPr lang="en-US" dirty="0" smtClean="0"/>
              <a:t>LEGS</a:t>
            </a:r>
            <a:r>
              <a:rPr lang="sr-Cyrl-RS" dirty="0" smtClean="0"/>
              <a:t> – НОГЕ </a:t>
            </a:r>
            <a:endParaRPr lang="en-US" dirty="0" smtClean="0"/>
          </a:p>
          <a:p>
            <a:r>
              <a:rPr lang="en-US" dirty="0" smtClean="0"/>
              <a:t>FEET</a:t>
            </a:r>
            <a:r>
              <a:rPr lang="sr-Cyrl-RS" dirty="0" smtClean="0"/>
              <a:t> - СТОПАЛА</a:t>
            </a:r>
            <a:endParaRPr lang="en-US" dirty="0" smtClean="0"/>
          </a:p>
          <a:p>
            <a:r>
              <a:rPr lang="en-US" dirty="0" smtClean="0"/>
              <a:t>TOES</a:t>
            </a:r>
            <a:r>
              <a:rPr lang="sr-Cyrl-RS" dirty="0" smtClean="0"/>
              <a:t> – ПРСТИ НА НОГАМА</a:t>
            </a:r>
            <a:endParaRPr lang="en-US" dirty="0" smtClean="0"/>
          </a:p>
          <a:p>
            <a:r>
              <a:rPr lang="en-US" dirty="0" smtClean="0"/>
              <a:t>TUMMY/BELLY/STOMACH</a:t>
            </a:r>
            <a:r>
              <a:rPr lang="sr-Cyrl-RS" dirty="0" smtClean="0"/>
              <a:t> - СТОМАК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5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BODY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Нацртај у свесци једног човечуљка. Уколико желиш, обележи делове тела са претходног слајда стрелицама и напиши ћирилицом на српском језику који је то део тела, а затим се подсети како то гласи на енглеском. </a:t>
            </a:r>
            <a:endParaRPr lang="en-US" dirty="0"/>
          </a:p>
        </p:txBody>
      </p:sp>
      <p:pic>
        <p:nvPicPr>
          <p:cNvPr id="2051" name="Picture 3" descr="C:\Users\Aleksandra\AppData\Local\Microsoft\Windows\INetCache\IE\OULFMP1P\oB9J-ecBq3zNIP4mNIsMBjl72eJkfbmt4t8yenImKBXEejxNn4ZJNZ2ss5Ku7Cx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10000"/>
            <a:ext cx="2429403" cy="248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446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Песмица: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dirty="0" smtClean="0"/>
              <a:t>Кликом на следећи линк одслушај песмицу. Покушај да певаш и додирнеш део тела који чујеш баш као на снимку. </a:t>
            </a:r>
          </a:p>
          <a:p>
            <a:endParaRPr lang="sr-Cyrl-R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www.youtube.com/watch?v=WX8HmogNyCY&amp;ab_channel=SuperSimpleSongs-KidsSongs</a:t>
            </a:r>
            <a:r>
              <a:rPr lang="en-US" dirty="0" smtClean="0"/>
              <a:t> </a:t>
            </a:r>
            <a:endParaRPr lang="sr-Cyrl-R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sr-Cyrl-RS" dirty="0" smtClean="0"/>
              <a:t>Непознате речи из песмице: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Shoulders</a:t>
            </a:r>
            <a:r>
              <a:rPr lang="sr-Cyrl-RS" dirty="0" smtClean="0"/>
              <a:t> - рамена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Knees </a:t>
            </a:r>
            <a:r>
              <a:rPr lang="sr-Cyrl-RS" dirty="0" smtClean="0"/>
              <a:t>- колена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Eyes </a:t>
            </a:r>
            <a:r>
              <a:rPr lang="sr-Cyrl-RS" dirty="0" smtClean="0"/>
              <a:t>– очи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Ears </a:t>
            </a:r>
            <a:r>
              <a:rPr lang="sr-Cyrl-RS" dirty="0" smtClean="0"/>
              <a:t>– уши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Mouth </a:t>
            </a:r>
            <a:r>
              <a:rPr lang="sr-Cyrl-RS" dirty="0" smtClean="0"/>
              <a:t>– уста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3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2800" dirty="0" smtClean="0"/>
              <a:t>Хајде да поновимо делове тела. Слушај и понављај, а онда сам понови са искљученим тоном.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www.youtube.com/watch?v=0LAMeW2zb4M&amp;ab_channel=KidsLearningVideos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02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4000" dirty="0" smtClean="0"/>
              <a:t>Да ли змајић</a:t>
            </a:r>
            <a:r>
              <a:rPr lang="en-US" sz="4000" dirty="0" smtClean="0"/>
              <a:t> </a:t>
            </a:r>
            <a:r>
              <a:rPr lang="en-US" sz="4000" i="1" dirty="0" smtClean="0"/>
              <a:t>Waldo</a:t>
            </a:r>
            <a:r>
              <a:rPr lang="sr-Cyrl-RS" sz="4000" dirty="0" smtClean="0"/>
              <a:t> има исте делове тела као ми? Не!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WINGS - </a:t>
            </a:r>
            <a:r>
              <a:rPr lang="sr-Cyrl-RS" dirty="0" smtClean="0"/>
              <a:t>КРИЛА</a:t>
            </a:r>
            <a:r>
              <a:rPr lang="en-US" dirty="0" smtClean="0"/>
              <a:t> </a:t>
            </a:r>
          </a:p>
          <a:p>
            <a:r>
              <a:rPr lang="en-US" dirty="0" smtClean="0"/>
              <a:t>TAIL –</a:t>
            </a:r>
            <a:r>
              <a:rPr lang="sr-Cyrl-RS" dirty="0" smtClean="0"/>
              <a:t> РЕП </a:t>
            </a:r>
          </a:p>
          <a:p>
            <a:endParaRPr lang="sr-Cyrl-RS" dirty="0"/>
          </a:p>
          <a:p>
            <a:pPr marL="0" indent="0">
              <a:buNone/>
            </a:pPr>
            <a:r>
              <a:rPr lang="sr-Cyrl-RS" dirty="0" smtClean="0"/>
              <a:t>Птица има крила. </a:t>
            </a:r>
            <a:r>
              <a:rPr lang="en-US" dirty="0" smtClean="0"/>
              <a:t>– Bird has got wings. </a:t>
            </a: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Лептир има крила. </a:t>
            </a:r>
            <a:r>
              <a:rPr lang="en-US" dirty="0" smtClean="0"/>
              <a:t>- Butterfly has got wings. </a:t>
            </a: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Мачка има реп. </a:t>
            </a:r>
            <a:r>
              <a:rPr lang="en-US" dirty="0" smtClean="0"/>
              <a:t>- Cat has got a tail.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132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199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MY BODY</vt:lpstr>
      <vt:lpstr>MY BODY</vt:lpstr>
      <vt:lpstr>MY BODY </vt:lpstr>
      <vt:lpstr>Песмица:</vt:lpstr>
      <vt:lpstr>Хајде да поновимо делове тела. Слушај и понављај, а онда сам понови са искљученим тоном. </vt:lpstr>
      <vt:lpstr>Да ли змајић Waldo има исте делове тела као ми? Не!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Aleksandra Bojovic</dc:creator>
  <cp:lastModifiedBy>Aleksandra Bojovic</cp:lastModifiedBy>
  <cp:revision>6</cp:revision>
  <dcterms:created xsi:type="dcterms:W3CDTF">2020-12-07T14:27:22Z</dcterms:created>
  <dcterms:modified xsi:type="dcterms:W3CDTF">2020-12-07T14:54:22Z</dcterms:modified>
</cp:coreProperties>
</file>