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20700" y="2655767"/>
            <a:ext cx="74472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5717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mage">
  <p:cSld name="Big Image">
    <p:bg>
      <p:bgPr>
        <a:solidFill>
          <a:srgbClr val="2A95B7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1" descr="scene_trans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70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DE46-6327-41E0-A12D-B374F622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B3CF6-D5F3-4399-8E47-E2D0825AA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13BA4-2BFF-416E-9A39-9DC27FAF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1852-133B-4C09-B1C2-C22198460638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92B9B-03E1-467B-A368-1572653D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9E139-9EA3-4E99-BF14-2BEEC31F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15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8733" y="2009533"/>
            <a:ext cx="733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2428733" y="3380339"/>
            <a:ext cx="733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09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1922233" y="2171200"/>
            <a:ext cx="83476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24920" algn="ctr" rtl="0">
              <a:spcBef>
                <a:spcPts val="800"/>
              </a:spcBef>
              <a:spcAft>
                <a:spcPts val="0"/>
              </a:spcAft>
              <a:buSzPts val="2600"/>
              <a:buChar char="+"/>
              <a:defRPr sz="3467"/>
            </a:lvl1pPr>
            <a:lvl2pPr marL="1219170" lvl="1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2pPr>
            <a:lvl3pPr marL="1828754" lvl="2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3pPr>
            <a:lvl4pPr marL="2438339" lvl="3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4pPr>
            <a:lvl5pPr marL="3047924" lvl="4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5pPr>
            <a:lvl6pPr marL="3657509" lvl="5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6pPr>
            <a:lvl7pPr marL="4267093" lvl="6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7pPr>
            <a:lvl8pPr marL="4876678" lvl="7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8pPr>
            <a:lvl9pPr marL="5486263" lvl="8" indent="-52492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Google Shape;17;p4"/>
          <p:cNvSpPr txBox="1"/>
          <p:nvPr/>
        </p:nvSpPr>
        <p:spPr>
          <a:xfrm>
            <a:off x="4791200" y="1245025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8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</a:t>
            </a:r>
            <a:endParaRPr sz="128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399333" y="1916568"/>
            <a:ext cx="9361200" cy="3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+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56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1399333" y="1946200"/>
            <a:ext cx="4557200" cy="36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+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6235633" y="1946200"/>
            <a:ext cx="4524800" cy="36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+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0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42467" y="1914033"/>
            <a:ext cx="2972400" cy="3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+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4567067" y="1914033"/>
            <a:ext cx="2972400" cy="3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+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3"/>
          </p:nvPr>
        </p:nvSpPr>
        <p:spPr>
          <a:xfrm>
            <a:off x="7691668" y="1914033"/>
            <a:ext cx="2972400" cy="3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+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3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31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2139233" y="4960667"/>
            <a:ext cx="7913600" cy="6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SzPts val="1800"/>
              <a:buNone/>
              <a:defRPr sz="2400">
                <a:solidFill>
                  <a:srgbClr val="2A95B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2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99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9333" y="1916568"/>
            <a:ext cx="9361200" cy="3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5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fld id="{243090F4-AB04-4ADB-8736-84E3592CB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11730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goranaf@starina.rs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AC89-943E-4F1E-8D59-4A33C5366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Days of the week	 and numbers-writing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E12CA-45BC-49B6-A9CF-8820804654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Dani u </a:t>
            </a:r>
            <a:r>
              <a:rPr lang="en-GB" dirty="0" err="1"/>
              <a:t>nedelji</a:t>
            </a:r>
            <a:r>
              <a:rPr lang="en-GB" dirty="0"/>
              <a:t> i </a:t>
            </a:r>
            <a:r>
              <a:rPr lang="en-GB" dirty="0" err="1"/>
              <a:t>vežbanje</a:t>
            </a:r>
            <a:r>
              <a:rPr lang="en-GB" dirty="0"/>
              <a:t> </a:t>
            </a:r>
            <a:r>
              <a:rPr lang="en-GB" dirty="0" err="1"/>
              <a:t>pisanja</a:t>
            </a:r>
            <a:r>
              <a:rPr lang="en-GB" dirty="0"/>
              <a:t> </a:t>
            </a:r>
            <a:r>
              <a:rPr lang="en-GB" dirty="0" err="1"/>
              <a:t>brojeva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424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5917-9E1B-4B0A-932B-7CC287A8F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Sunday /sandej/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FE01C-C8BE-4F6B-B129-303B98326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Nedelja   </a:t>
            </a:r>
            <a:br>
              <a:rPr lang="sr-Latn-BA" dirty="0"/>
            </a:br>
            <a:r>
              <a:rPr lang="sr-Latn-BA" dirty="0"/>
              <a:t>(It’s Sunday) – Danas je nedelja.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26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CD12AB-7A38-413F-B2DD-2FDF3EDA7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606" y="810706"/>
            <a:ext cx="3798788" cy="491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44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A6AE-22CD-4491-B6A8-C4F06DE87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Važno!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B4780-BC1E-4069-89C8-A6E43BA944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Obratite pažnju da se dani u nedelji, za razliku od srpskog jezika, u engleskom pišu velikim početnim slovom! (</a:t>
            </a:r>
            <a:r>
              <a:rPr lang="sr-Latn-BA" dirty="0">
                <a:highlight>
                  <a:srgbClr val="FFFF00"/>
                </a:highlight>
              </a:rPr>
              <a:t>M</a:t>
            </a:r>
            <a:r>
              <a:rPr lang="sr-Latn-BA" dirty="0"/>
              <a:t>onday je </a:t>
            </a:r>
            <a:r>
              <a:rPr lang="sr-Latn-BA" dirty="0">
                <a:highlight>
                  <a:srgbClr val="FFFF00"/>
                </a:highlight>
              </a:rPr>
              <a:t>tačno</a:t>
            </a:r>
            <a:r>
              <a:rPr lang="sr-Latn-BA" dirty="0"/>
              <a:t>, </a:t>
            </a:r>
            <a:r>
              <a:rPr lang="sr-Latn-BA" dirty="0">
                <a:highlight>
                  <a:srgbClr val="FF0000"/>
                </a:highlight>
              </a:rPr>
              <a:t>m</a:t>
            </a:r>
            <a:r>
              <a:rPr lang="sr-Latn-BA" dirty="0"/>
              <a:t>onday je </a:t>
            </a:r>
            <a:r>
              <a:rPr lang="sr-Latn-BA" dirty="0">
                <a:highlight>
                  <a:srgbClr val="FF0000"/>
                </a:highlight>
              </a:rPr>
              <a:t>netačno</a:t>
            </a:r>
            <a:r>
              <a:rPr lang="sr-Latn-B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9672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A6AE-22CD-4491-B6A8-C4F06DE87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Numbers-writing practice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B4780-BC1E-4069-89C8-A6E43BA944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Brojeve sa sledećeg slajda napiši u svesku, REČIMA. </a:t>
            </a:r>
          </a:p>
          <a:p>
            <a:r>
              <a:rPr lang="sr-Latn-BA" dirty="0"/>
              <a:t>Naprimer: 43 forty-three</a:t>
            </a:r>
          </a:p>
        </p:txBody>
      </p:sp>
    </p:spTree>
    <p:extLst>
      <p:ext uri="{BB962C8B-B14F-4D97-AF65-F5344CB8AC3E}">
        <p14:creationId xmlns:p14="http://schemas.microsoft.com/office/powerpoint/2010/main" val="1909764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A6AE-22CD-4491-B6A8-C4F06DE87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Numbers-writing practice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B4780-BC1E-4069-89C8-A6E43BA944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r-Latn-BA" dirty="0"/>
              <a:t>12				25				40</a:t>
            </a:r>
          </a:p>
          <a:p>
            <a:pPr algn="l"/>
            <a:r>
              <a:rPr lang="sr-Latn-BA" dirty="0"/>
              <a:t>14				31				45</a:t>
            </a:r>
          </a:p>
          <a:p>
            <a:pPr algn="l"/>
            <a:r>
              <a:rPr lang="sr-Latn-BA" dirty="0"/>
              <a:t>20				39				48</a:t>
            </a:r>
          </a:p>
        </p:txBody>
      </p:sp>
    </p:spTree>
    <p:extLst>
      <p:ext uri="{BB962C8B-B14F-4D97-AF65-F5344CB8AC3E}">
        <p14:creationId xmlns:p14="http://schemas.microsoft.com/office/powerpoint/2010/main" val="3392658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69DA5-B213-4011-BC53-CB654B91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Homework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9C6170-65D1-4D0B-BEEA-FA5F55B92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57224"/>
          </a:xfrm>
        </p:spPr>
        <p:txBody>
          <a:bodyPr/>
          <a:lstStyle/>
          <a:p>
            <a:r>
              <a:rPr lang="sr-Latn-BA" dirty="0"/>
              <a:t>Prepiši u svesku sve dane u nedelji (slajdovi od 3 do 10), ne zaboravi da napišeš i naslov „Days of the week“. Sledeće nedelje ću vam u školi pregledati sveske, odnosno ovaj domaći, kao i brojeve koje ste vežbali da pišete (slajd 14). Ništa ne šaljete na </a:t>
            </a:r>
            <a:r>
              <a:rPr lang="sr-Latn-BA"/>
              <a:t>mejl (</a:t>
            </a:r>
            <a:r>
              <a:rPr lang="sr-Latn-BA">
                <a:hlinkClick r:id="rId2"/>
              </a:rPr>
              <a:t>goranaf@starina.rs</a:t>
            </a:r>
            <a:r>
              <a:rPr lang="sr-Latn-BA"/>
              <a:t>) sem </a:t>
            </a:r>
            <a:r>
              <a:rPr lang="sr-Latn-BA" dirty="0"/>
              <a:t>ako imate nekih pitanja ili nejasnoća! </a:t>
            </a:r>
            <a:r>
              <a:rPr lang="sr-Latn-BA" dirty="0">
                <a:sym typeface="Wingdings" panose="05000000000000000000" pitchFamily="2" charset="2"/>
              </a:rPr>
              <a:t> Good luck! 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73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9CCA5-5DD8-4617-9AC5-DE9425FB8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Dear students,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FD741-DDDA-49AA-89CF-79112F544B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Ove </a:t>
            </a:r>
            <a:r>
              <a:rPr lang="sr-Latn-BA" dirty="0"/>
              <a:t>nedelje učimo kako se kažu dani u nedelji. Takođe, vežbaćete i pisanje brojeva koje smo radili prošle nedelje. Let’s start!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1EBC6-21A9-45A0-AE0E-BEF4B0BF4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What day is it today?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D9599-709B-4D48-AAB0-2A50A7893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Koji je danas dan?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5917-9E1B-4B0A-932B-7CC287A8F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Monday /mandej/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FE01C-C8BE-4F6B-B129-303B98326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Ponedeljak</a:t>
            </a:r>
            <a:br>
              <a:rPr lang="sr-Latn-BA" dirty="0"/>
            </a:br>
            <a:r>
              <a:rPr lang="sr-Latn-BA" dirty="0"/>
              <a:t>(It’s Monday) – Danas je ponedeljak.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69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5917-9E1B-4B0A-932B-7CC287A8F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Tuesday /tjuzdej/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FE01C-C8BE-4F6B-B129-303B98326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Utorak</a:t>
            </a:r>
            <a:br>
              <a:rPr lang="sr-Latn-BA" dirty="0"/>
            </a:br>
            <a:r>
              <a:rPr lang="sr-Latn-BA" dirty="0"/>
              <a:t>(It’s Tuesday) – Danas je utorak.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8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5917-9E1B-4B0A-932B-7CC287A8F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Wednesday /venzdej/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FE01C-C8BE-4F6B-B129-303B98326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Sreda</a:t>
            </a:r>
            <a:br>
              <a:rPr lang="sr-Latn-BA" dirty="0"/>
            </a:br>
            <a:r>
              <a:rPr lang="sr-Latn-BA" dirty="0"/>
              <a:t>(It’s Wednesday) – Danas je sreda.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94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5917-9E1B-4B0A-932B-7CC287A8F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Thursday /trzdej/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FE01C-C8BE-4F6B-B129-303B98326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Četvrtak </a:t>
            </a:r>
            <a:br>
              <a:rPr lang="sr-Latn-BA" dirty="0"/>
            </a:br>
            <a:r>
              <a:rPr lang="sr-Latn-BA" dirty="0"/>
              <a:t>(It’s Thursday) – Danas je četvrtak.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1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5917-9E1B-4B0A-932B-7CC287A8F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Friday /frajdej/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FE01C-C8BE-4F6B-B129-303B98326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Petak  </a:t>
            </a:r>
            <a:br>
              <a:rPr lang="sr-Latn-BA" dirty="0"/>
            </a:br>
            <a:r>
              <a:rPr lang="sr-Latn-BA" dirty="0"/>
              <a:t>(It’s Friday) – Danas je petak.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26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5917-9E1B-4B0A-932B-7CC287A8F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Saturday /seturdej/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FE01C-C8BE-4F6B-B129-303B98326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Subota  </a:t>
            </a:r>
            <a:br>
              <a:rPr lang="sr-Latn-BA" dirty="0"/>
            </a:br>
            <a:r>
              <a:rPr lang="sr-Latn-BA" dirty="0"/>
              <a:t>(It’s Saturday) – Danas je subota.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49287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1308383-5286-4FF4-B5D2-2334AB53D122}" vid="{B33FB9C2-54F9-41C5-B3BC-C40A56BA0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320</Words>
  <Application>Microsoft Office PowerPoint</Application>
  <PresentationFormat>Widescreen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Patrick Hand SC</vt:lpstr>
      <vt:lpstr>Sniglet</vt:lpstr>
      <vt:lpstr>Theme1</vt:lpstr>
      <vt:lpstr>Days of the week  and numbers-writing practice</vt:lpstr>
      <vt:lpstr>Dear students,</vt:lpstr>
      <vt:lpstr>What day is it today?</vt:lpstr>
      <vt:lpstr>Monday /mandej/</vt:lpstr>
      <vt:lpstr>Tuesday /tjuzdej/</vt:lpstr>
      <vt:lpstr>Wednesday /venzdej/</vt:lpstr>
      <vt:lpstr>Thursday /trzdej/</vt:lpstr>
      <vt:lpstr>Friday /frajdej/</vt:lpstr>
      <vt:lpstr>Saturday /seturdej/</vt:lpstr>
      <vt:lpstr>Sunday /sandej/</vt:lpstr>
      <vt:lpstr>PowerPoint Presentation</vt:lpstr>
      <vt:lpstr>Važno!</vt:lpstr>
      <vt:lpstr>Numbers-writing practice</vt:lpstr>
      <vt:lpstr>Numbers-writing practice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  and numbers-writing practice</dc:title>
  <dc:creator>m52215</dc:creator>
  <cp:lastModifiedBy>m52215</cp:lastModifiedBy>
  <cp:revision>3</cp:revision>
  <dcterms:created xsi:type="dcterms:W3CDTF">2020-09-21T10:24:42Z</dcterms:created>
  <dcterms:modified xsi:type="dcterms:W3CDTF">2020-09-21T11:15:54Z</dcterms:modified>
</cp:coreProperties>
</file>