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Amatic SC"/>
      <p:regular r:id="rId9"/>
      <p:bold r:id="rId10"/>
    </p:embeddedFont>
    <p:embeddedFont>
      <p:font typeface="Source Code Pr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SourceCodePro-regular.fntdata"/><Relationship Id="rId10" Type="http://schemas.openxmlformats.org/officeDocument/2006/relationships/font" Target="fonts/AmaticSC-bold.fntdata"/><Relationship Id="rId13" Type="http://schemas.openxmlformats.org/officeDocument/2006/relationships/font" Target="fonts/SourceCodePro-italic.fntdata"/><Relationship Id="rId12" Type="http://schemas.openxmlformats.org/officeDocument/2006/relationships/font" Target="fonts/SourceCodePr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AmaticSC-regular.fntdata"/><Relationship Id="rId14" Type="http://schemas.openxmlformats.org/officeDocument/2006/relationships/font" Target="fonts/SourceCodePr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af64cdf669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af64cdf669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af64cdf669_0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af64cdf669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/>
              <a:t>UNIT 4 - IN THE PICTURE </a:t>
            </a:r>
            <a:endParaRPr sz="72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/>
              <a:t>REVISION - past simple</a:t>
            </a:r>
            <a:endParaRPr sz="7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152475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/>
              <a:t>Tuesday 8th December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/>
              <a:t>UNIT 4 - In the picture (actions and movement)</a:t>
            </a:r>
            <a:endParaRPr sz="2700"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97450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Za utorak uradite zadatke na 32. </a:t>
            </a:r>
            <a:r>
              <a:rPr lang="en-GB"/>
              <a:t>s</a:t>
            </a:r>
            <a:r>
              <a:rPr lang="en-GB"/>
              <a:t>trani u radnoj svesci. Na času ćemo ih zajedno proveriti.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-GB"/>
              <a:t>Takođe, u svesci napišite po jednu rečenicu, koristeći sledeće izraze: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i="1" lang="en-GB"/>
              <a:t>In the middle; In front of; Behind; On the left/on the right; At the top/at the bottom; In the foreground/in the background</a:t>
            </a:r>
            <a:endParaRPr b="1" i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 i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1505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/>
              <a:t>Friday 11th December 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/>
              <a:t>Revision - past simple</a:t>
            </a:r>
            <a:endParaRPr sz="2400"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U petak ćemo zaokružiti priču o korišćenju i upotrebi prošlog vremena (</a:t>
            </a:r>
            <a:r>
              <a:rPr i="1" lang="en-GB"/>
              <a:t>past simple</a:t>
            </a:r>
            <a:r>
              <a:rPr lang="en-GB"/>
              <a:t>). Ako niste uradili, </a:t>
            </a:r>
            <a:r>
              <a:rPr b="1" lang="en-GB"/>
              <a:t>za petak uradite 30. </a:t>
            </a:r>
            <a:r>
              <a:rPr b="1" lang="en-GB"/>
              <a:t>i 31. stranu u radnoj svesci.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