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  <p:embeddedFont>
      <p:font typeface="Source Sans Pr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SansPr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SourceSansPr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SansPro-bold.fntdata"/><Relationship Id="rId6" Type="http://schemas.openxmlformats.org/officeDocument/2006/relationships/slide" Target="slides/slide1.xml"/><Relationship Id="rId18" Type="http://schemas.openxmlformats.org/officeDocument/2006/relationships/font" Target="fonts/SourceSansPr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d177b33fd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dd177b33fd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dd177b33fd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dd177b33fd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dd177b33fd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dd177b33fd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dd177b33fd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dd177b33fd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d177b33fd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dd177b33fd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d177b33fd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dd177b33fd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d177b33fd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dd177b33fd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FUTURE - will/be going to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Adjectives and nouns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22"/>
              <a:t>Tuesday, 1st June</a:t>
            </a:r>
            <a:endParaRPr sz="1222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FUTURE - WILL/BE GOING TO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3000"/>
              <a:t>Buduće vreme se u engleskom jeziku može izraziti korišćenjem glagola </a:t>
            </a:r>
            <a:r>
              <a:rPr b="1" lang="en-GB" sz="3000"/>
              <a:t>WILL</a:t>
            </a:r>
            <a:r>
              <a:rPr lang="en-GB" sz="3000"/>
              <a:t>, kao i upotrebom izraza </a:t>
            </a:r>
            <a:r>
              <a:rPr lang="en-GB" sz="3000"/>
              <a:t> </a:t>
            </a:r>
            <a:r>
              <a:rPr b="1" lang="en-GB" sz="3000"/>
              <a:t>BE GOING TO</a:t>
            </a:r>
            <a:r>
              <a:rPr lang="en-GB" sz="3000"/>
              <a:t>.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WILL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Glagol </a:t>
            </a:r>
            <a:r>
              <a:rPr b="1" lang="en-GB"/>
              <a:t>WILL </a:t>
            </a:r>
            <a:r>
              <a:rPr lang="en-GB"/>
              <a:t>se koristi za buduće vreme i to: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Kada govorimo o nekim spontanim odlukama, odlukama donetim u trenutku govora: </a:t>
            </a:r>
            <a:r>
              <a:rPr b="1" lang="en-GB"/>
              <a:t>I am hungry. I will buy a sandwich. </a:t>
            </a:r>
            <a:r>
              <a:rPr lang="en-GB"/>
              <a:t>(Osetila sam glad i u ovom trenutku odlučila da kupim sendvič);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Kada iznosimo svoje mišljenje, kada nismo sigurni: </a:t>
            </a:r>
            <a:r>
              <a:rPr b="1" lang="en-GB"/>
              <a:t>I think it will rain, but I am not sure. </a:t>
            </a:r>
            <a:r>
              <a:rPr lang="en-GB"/>
              <a:t>(Mislim da će padati kiša, ali nisam sigurna (nemam dokaz, to je samo moje mišljenje));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Uz reč </a:t>
            </a:r>
            <a:r>
              <a:rPr b="1" lang="en-GB"/>
              <a:t>promise </a:t>
            </a:r>
            <a:r>
              <a:rPr lang="en-GB"/>
              <a:t>(obećavam): </a:t>
            </a:r>
            <a:r>
              <a:rPr b="1" lang="en-GB"/>
              <a:t>I promise I will come to your party. </a:t>
            </a:r>
            <a:r>
              <a:rPr lang="en-GB"/>
              <a:t>(Obećavam da ću doći na tvoju zabavu).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WILL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subjekat + will + glagol u infinitivu (I will buy a sandwich)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/>
              <a:t>Odričan oblik </a:t>
            </a:r>
            <a:r>
              <a:rPr lang="en-GB"/>
              <a:t>glagola </a:t>
            </a:r>
            <a:r>
              <a:rPr lang="en-GB" u="sng"/>
              <a:t>will</a:t>
            </a:r>
            <a:r>
              <a:rPr lang="en-GB"/>
              <a:t> glasi </a:t>
            </a:r>
            <a:r>
              <a:rPr b="1" lang="en-GB"/>
              <a:t>will not/won’t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subjekat + will not/won’t + glagol u </a:t>
            </a:r>
            <a:r>
              <a:rPr lang="en-GB"/>
              <a:t>infinitivu</a:t>
            </a:r>
            <a:r>
              <a:rPr lang="en-GB"/>
              <a:t> (I won’t buy a sandwich)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/>
              <a:t>Upitan oblik </a:t>
            </a:r>
            <a:r>
              <a:rPr lang="en-GB"/>
              <a:t>glagola </a:t>
            </a:r>
            <a:r>
              <a:rPr lang="en-GB" u="sng"/>
              <a:t>will </a:t>
            </a:r>
            <a:r>
              <a:rPr lang="en-GB"/>
              <a:t>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w</a:t>
            </a:r>
            <a:r>
              <a:rPr lang="en-GB"/>
              <a:t>ill + subjekat + glagol u infinitivu (Will I buy a sandwich?)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BE GOING TO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Izraz </a:t>
            </a:r>
            <a:r>
              <a:rPr b="1" lang="en-GB"/>
              <a:t>BE GOING TO </a:t>
            </a:r>
            <a:r>
              <a:rPr lang="en-GB"/>
              <a:t>se koristi za buduće vreme i to: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k</a:t>
            </a:r>
            <a:r>
              <a:rPr lang="en-GB"/>
              <a:t>ada govorimo o nekim namerama, planovima za budućnost: </a:t>
            </a:r>
            <a:r>
              <a:rPr b="1" lang="en-GB"/>
              <a:t>I am going to be a doctor when I grow up. </a:t>
            </a:r>
            <a:r>
              <a:rPr lang="en-GB"/>
              <a:t>(Biću lekar kada porastem)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k</a:t>
            </a:r>
            <a:r>
              <a:rPr lang="en-GB"/>
              <a:t>ada smo sigurni, imamo dokaz da će se nešto desiti: </a:t>
            </a:r>
            <a:r>
              <a:rPr b="1" lang="en-GB"/>
              <a:t>Look at the sky. It’s cloudy. It is definitely going to rain. </a:t>
            </a:r>
            <a:r>
              <a:rPr lang="en-GB"/>
              <a:t>(Pogledaj u nebo. Oblačno je. Definitivno će pasti kiša). 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BE GOING TO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</a:t>
            </a:r>
            <a:r>
              <a:rPr lang="en-GB"/>
              <a:t>ubjekat + be (am/is/are) going to + glagol u </a:t>
            </a:r>
            <a:r>
              <a:rPr lang="en-GB"/>
              <a:t>infinitivu (I am going to be a doctor)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/>
              <a:t>Odričan oblik </a:t>
            </a:r>
            <a:r>
              <a:rPr lang="en-GB"/>
              <a:t>izraza </a:t>
            </a:r>
            <a:r>
              <a:rPr b="1" lang="en-GB"/>
              <a:t>be going to </a:t>
            </a:r>
            <a:r>
              <a:rPr lang="en-GB"/>
              <a:t>gradimo tako što iza glagola be (biti) dodamo -not: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subjekat + be (am/is/are) + not + going to + glagol u infinitivu (I am not going to be a doctor)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/>
              <a:t>Upitan oblik </a:t>
            </a:r>
            <a:r>
              <a:rPr lang="en-GB"/>
              <a:t>izraza </a:t>
            </a:r>
            <a:r>
              <a:rPr b="1" lang="en-GB"/>
              <a:t>be going to</a:t>
            </a:r>
            <a:r>
              <a:rPr lang="en-GB"/>
              <a:t>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Be (am/is/are) + subjekat + going to + glagol u infinitivu (Are you going to be a doctor?)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22"/>
              <a:t>Friday, 4th June</a:t>
            </a:r>
            <a:endParaRPr sz="1222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 qualities: </a:t>
            </a:r>
            <a:r>
              <a:rPr lang="en-GB"/>
              <a:t>Adjectives and nouns 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/>
              <a:t>What talent shows are there on TV in your country? Do you watch them?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200"/>
              <a:t>Razmislite o ovim pitanjima, u petak ćemo raditi lekciju u udžbeniku na 72. </a:t>
            </a:r>
            <a:r>
              <a:rPr lang="en-GB" sz="2200"/>
              <a:t>s</a:t>
            </a:r>
            <a:r>
              <a:rPr lang="en-GB" sz="2200"/>
              <a:t>trani. </a:t>
            </a: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HOMEWORK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Učenici koji nastavu prate na daljinu treba da urade domaći zadatak u radnoj svesci na 57. </a:t>
            </a:r>
            <a:r>
              <a:rPr lang="en-GB"/>
              <a:t>s</a:t>
            </a:r>
            <a:r>
              <a:rPr lang="en-GB"/>
              <a:t>trani. Domaći zadatak pošaljite preko Gugl učionice do petka 4.6.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Ostali učenici treba da urade isti domaći za petak 4.6. Proverićemo ga na času.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