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8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6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8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1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0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7359-3BCB-45DF-ADFD-535CE3959F6B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55F6F-ED4F-4FA7-9060-850A38EDC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7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USMENO ODGOVARANJE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 smtClean="0"/>
              <a:t>Učenici šestog razreda će ove nedelje (21-25.sept) imati kratko </a:t>
            </a:r>
            <a:r>
              <a:rPr lang="sr-Latn-RS" dirty="0" smtClean="0">
                <a:solidFill>
                  <a:srgbClr val="FF0000"/>
                </a:solidFill>
              </a:rPr>
              <a:t>usmeno odgovaranje</a:t>
            </a:r>
            <a:r>
              <a:rPr lang="sr-Latn-RS" dirty="0" smtClean="0"/>
              <a:t>. Oba časa (i utorak i petak – u zavisnosti od grupe) će biti predviđeni za usmeno ispitivanje koje će izgledati na sledeći način:</a:t>
            </a:r>
          </a:p>
          <a:p>
            <a:r>
              <a:rPr lang="sr-Latn-RS" dirty="0" smtClean="0"/>
              <a:t>Svaki učenik treba za sebe da osmisli kratko </a:t>
            </a:r>
            <a:r>
              <a:rPr lang="sr-Latn-RS" dirty="0" smtClean="0">
                <a:solidFill>
                  <a:srgbClr val="7030A0"/>
                </a:solidFill>
              </a:rPr>
              <a:t>predstavljanje sebe </a:t>
            </a:r>
            <a:r>
              <a:rPr lang="sr-Latn-RS" dirty="0" smtClean="0"/>
              <a:t>koje treba da traje otprilike </a:t>
            </a:r>
            <a:r>
              <a:rPr lang="sr-Latn-RS" dirty="0" smtClean="0">
                <a:solidFill>
                  <a:srgbClr val="7030A0"/>
                </a:solidFill>
              </a:rPr>
              <a:t>jedan minut ili minut i po</a:t>
            </a:r>
            <a:r>
              <a:rPr lang="sr-Latn-RS" dirty="0" smtClean="0"/>
              <a:t>. Učenik treba da se predstavi, kaže o sebi sve što smatra da je bitno (npr. ime, godine, porodica/prijatelji, izgled, hobi, šta voli/ne voli, sport, omiljeno mesto/hrana/aktivnost/ film...). Kako gore navedeno vreme nije dovoljno da se kaže apsolutno sve, učenik treba da odabere i fokusira se na ono što sam smatra da je najzanimljivije reći. Preporučuje se da učenik uvežba svoj govor/prezentaciju kako bi trajala otprilike minut tj. kako govor ne bi trajao predugo ili previše kratko. </a:t>
            </a:r>
          </a:p>
          <a:p>
            <a:r>
              <a:rPr lang="sr-Latn-RS" dirty="0" smtClean="0">
                <a:solidFill>
                  <a:srgbClr val="7030A0"/>
                </a:solidFill>
              </a:rPr>
              <a:t>Ne treba praviti Power Point prezentaciju.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Ukoliko učenik želi da sa sobom ponese neku fotografiju ili neki drugi rekvizit kako bi nam bolje dočarao to o čemu govori, može to uraditi, ali nije obavezno.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ONLINE ĐACI ĆE PUTEM SAJTA BITI NAKNADNO OBAVEŠTENI O TERMINIMA ZA ODGOVARANJE, TE JE POTREBNO REDOVNO PROVERAVATI SAJT ŠKOLE. </a:t>
            </a:r>
          </a:p>
        </p:txBody>
      </p:sp>
    </p:spTree>
    <p:extLst>
      <p:ext uri="{BB962C8B-B14F-4D97-AF65-F5344CB8AC3E}">
        <p14:creationId xmlns:p14="http://schemas.microsoft.com/office/powerpoint/2010/main" val="417381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Present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U međuvremenu ove nedelje nastavljamo da se bavimo vremenom Present Simple, ali upitnim oblikom. </a:t>
            </a:r>
          </a:p>
          <a:p>
            <a:endParaRPr lang="sr-Latn-RS" dirty="0"/>
          </a:p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</a:rPr>
              <a:t>Warm up: podseti se kako glasi glagol TO BE u Present Simple po licima u potvrdnom, odričnom i upitnom obliku.</a:t>
            </a:r>
          </a:p>
          <a:p>
            <a:endParaRPr lang="sr-Latn-RS" dirty="0"/>
          </a:p>
          <a:p>
            <a:r>
              <a:rPr lang="sr-Latn-RS" dirty="0" smtClean="0"/>
              <a:t>Kako se grade potvrdni i odrični oblici kod ostalih glagola?</a:t>
            </a:r>
          </a:p>
          <a:p>
            <a:r>
              <a:rPr lang="sr-Latn-RS" dirty="0" smtClean="0"/>
              <a:t>Do you like going to the cinema?</a:t>
            </a:r>
          </a:p>
          <a:p>
            <a:r>
              <a:rPr lang="sr-Latn-RS" dirty="0" smtClean="0"/>
              <a:t>Does your best friend like going to the cinema?</a:t>
            </a:r>
          </a:p>
          <a:p>
            <a:r>
              <a:rPr lang="sr-Latn-RS" dirty="0" smtClean="0"/>
              <a:t>What do you and your best friend usually do when you have free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2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Present Simple -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Kako se gradi upitni oblik Present Simple?</a:t>
            </a:r>
          </a:p>
          <a:p>
            <a:endParaRPr lang="sr-Latn-RS" dirty="0"/>
          </a:p>
          <a:p>
            <a:pPr marL="0" indent="0" algn="ctr">
              <a:buNone/>
            </a:pPr>
            <a:r>
              <a:rPr lang="sr-Latn-RS" sz="2400" dirty="0" smtClean="0">
                <a:solidFill>
                  <a:srgbClr val="7030A0"/>
                </a:solidFill>
              </a:rPr>
              <a:t>DO / DOES + subjekat (imenica/zamenica) + glavni glagol</a:t>
            </a:r>
          </a:p>
          <a:p>
            <a:pPr marL="0" indent="0" algn="ctr">
              <a:buNone/>
            </a:pPr>
            <a:endParaRPr lang="sr-Latn-RS" sz="24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sr-Latn-RS" sz="2400" dirty="0" smtClean="0"/>
              <a:t>Do you like strawberry ice cream? </a:t>
            </a:r>
          </a:p>
          <a:p>
            <a:pPr marL="0" indent="0" algn="just">
              <a:buNone/>
            </a:pPr>
            <a:r>
              <a:rPr lang="sr-Latn-RS" sz="2400" dirty="0" smtClean="0"/>
              <a:t>Does she watch TV every day?</a:t>
            </a:r>
          </a:p>
          <a:p>
            <a:pPr marL="0" indent="0">
              <a:buNone/>
            </a:pPr>
            <a:r>
              <a:rPr lang="sr-Latn-RS" sz="2400" dirty="0" smtClean="0"/>
              <a:t>Do you play football? 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WH- questions: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200" dirty="0" smtClean="0">
                <a:solidFill>
                  <a:srgbClr val="7030A0"/>
                </a:solidFill>
              </a:rPr>
              <a:t>WHO/WHAT/HOW/WHY/WHERE/WHAT + do/does + subjekat + glavni glagol</a:t>
            </a:r>
          </a:p>
          <a:p>
            <a:pPr marL="0" indent="0">
              <a:buNone/>
            </a:pPr>
            <a:endParaRPr lang="sr-Latn-RS" sz="2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r-Latn-RS" sz="2200" dirty="0" smtClean="0"/>
              <a:t>Where do you live? </a:t>
            </a:r>
          </a:p>
          <a:p>
            <a:pPr marL="0" indent="0">
              <a:buNone/>
            </a:pPr>
            <a:r>
              <a:rPr lang="sr-Latn-RS" sz="2200" dirty="0" smtClean="0"/>
              <a:t>What do you like to do in your free time?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073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Open your book, page 13. </a:t>
            </a:r>
          </a:p>
          <a:p>
            <a:r>
              <a:rPr lang="sr-Latn-RS" dirty="0" smtClean="0"/>
              <a:t>Do the exercises (1-6). </a:t>
            </a:r>
          </a:p>
          <a:p>
            <a:endParaRPr lang="sr-Latn-RS" dirty="0" smtClean="0"/>
          </a:p>
          <a:p>
            <a:r>
              <a:rPr lang="sr-Latn-RS" dirty="0" smtClean="0"/>
              <a:t>Da li znaš značenja svih glagola (i drugih vrsta reči) upotrebljenih u vežbanjima?</a:t>
            </a:r>
          </a:p>
          <a:p>
            <a:endParaRPr lang="sr-Latn-RS" dirty="0"/>
          </a:p>
          <a:p>
            <a:r>
              <a:rPr lang="sr-Latn-RS" dirty="0" smtClean="0"/>
              <a:t>U vežbanju 4 odgovori usmeno na pitanja kada upišeš odgovarajuće upitne reči u svako polje. </a:t>
            </a:r>
          </a:p>
          <a:p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5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WORKBOOK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Preporučuje se redovno popunjavanje radne sveske kako bi se provežbao Present Simple – strane 9, 10, 11. </a:t>
            </a:r>
          </a:p>
          <a:p>
            <a:endParaRPr lang="sr-Latn-RS" dirty="0"/>
          </a:p>
          <a:p>
            <a:r>
              <a:rPr lang="sr-Latn-RS" dirty="0" smtClean="0"/>
              <a:t>Ove nedelje nemate domaći osim spremanja za usmeno odgovaranje.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rgbClr val="5FAFB1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447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USMENO ODGOVARANJE</vt:lpstr>
      <vt:lpstr>Present Simple</vt:lpstr>
      <vt:lpstr>Present Simple - questions</vt:lpstr>
      <vt:lpstr>PAGE 13</vt:lpstr>
      <vt:lpstr>WORKBOOK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Bojovic</dc:creator>
  <cp:lastModifiedBy>Aleksandra Bojovic</cp:lastModifiedBy>
  <cp:revision>8</cp:revision>
  <dcterms:created xsi:type="dcterms:W3CDTF">2020-09-19T10:49:45Z</dcterms:created>
  <dcterms:modified xsi:type="dcterms:W3CDTF">2020-09-19T11:33:56Z</dcterms:modified>
</cp:coreProperties>
</file>