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6" r:id="rId3"/>
    <p:sldId id="277" r:id="rId4"/>
    <p:sldId id="278" r:id="rId5"/>
    <p:sldId id="279" r:id="rId6"/>
    <p:sldId id="280" r:id="rId7"/>
    <p:sldId id="258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CBF54-51C7-4BC9-829E-1EE2B0DB214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8052F1-65A3-4A4B-AB90-A9825505EC4E}">
      <dgm:prSet phldrT="[Text]"/>
      <dgm:spPr/>
      <dgm:t>
        <a:bodyPr/>
        <a:lstStyle/>
        <a:p>
          <a:pPr algn="l"/>
          <a:r>
            <a:rPr lang="ru-RU" dirty="0" smtClean="0"/>
            <a:t>Редовна настава на енглеском и српском језику </a:t>
          </a:r>
          <a:endParaRPr lang="en-US" dirty="0"/>
        </a:p>
      </dgm:t>
    </dgm:pt>
    <dgm:pt modelId="{135CB564-9078-4412-B1B5-CFF7475C4CBE}" type="parTrans" cxnId="{41C7B90B-36C2-4F77-B8F5-01DFD8B0B30A}">
      <dgm:prSet/>
      <dgm:spPr/>
      <dgm:t>
        <a:bodyPr/>
        <a:lstStyle/>
        <a:p>
          <a:endParaRPr lang="en-US"/>
        </a:p>
      </dgm:t>
    </dgm:pt>
    <dgm:pt modelId="{FC3C15A0-D252-49A5-9A47-8B2C414B40FB}" type="sibTrans" cxnId="{41C7B90B-36C2-4F77-B8F5-01DFD8B0B30A}">
      <dgm:prSet/>
      <dgm:spPr/>
      <dgm:t>
        <a:bodyPr/>
        <a:lstStyle/>
        <a:p>
          <a:endParaRPr lang="en-US"/>
        </a:p>
      </dgm:t>
    </dgm:pt>
    <dgm:pt modelId="{63EDD09F-6080-40D7-B21B-E59CF37B0641}">
      <dgm:prSet phldrT="[Text]"/>
      <dgm:spPr/>
      <dgm:t>
        <a:bodyPr/>
        <a:lstStyle/>
        <a:p>
          <a:r>
            <a:rPr lang="sr-Cyrl-RS" dirty="0" smtClean="0"/>
            <a:t>математика,</a:t>
          </a:r>
          <a:endParaRPr lang="en-US" dirty="0"/>
        </a:p>
      </dgm:t>
    </dgm:pt>
    <dgm:pt modelId="{9A900D0E-F2A3-4B1C-8CC0-9AA08DB446E5}" type="parTrans" cxnId="{A4F16E11-B36F-4491-95F3-BBB2269A6C6D}">
      <dgm:prSet/>
      <dgm:spPr/>
      <dgm:t>
        <a:bodyPr/>
        <a:lstStyle/>
        <a:p>
          <a:endParaRPr lang="en-US"/>
        </a:p>
      </dgm:t>
    </dgm:pt>
    <dgm:pt modelId="{8236C427-3577-41C9-9B74-7AA058A7DCE1}" type="sibTrans" cxnId="{A4F16E11-B36F-4491-95F3-BBB2269A6C6D}">
      <dgm:prSet/>
      <dgm:spPr/>
      <dgm:t>
        <a:bodyPr/>
        <a:lstStyle/>
        <a:p>
          <a:endParaRPr lang="en-US"/>
        </a:p>
      </dgm:t>
    </dgm:pt>
    <dgm:pt modelId="{D46326EC-6324-4E64-AF7B-4C85488C3331}">
      <dgm:prSet phldrT="[Text]"/>
      <dgm:spPr/>
      <dgm:t>
        <a:bodyPr/>
        <a:lstStyle/>
        <a:p>
          <a:pPr algn="l"/>
          <a:r>
            <a:rPr lang="sr-Cyrl-RS" dirty="0" smtClean="0"/>
            <a:t>Тестирање ученика</a:t>
          </a:r>
          <a:endParaRPr lang="en-US" dirty="0"/>
        </a:p>
      </dgm:t>
    </dgm:pt>
    <dgm:pt modelId="{25AE5BBB-F713-4682-BC9A-FF1AA881CC92}" type="parTrans" cxnId="{6FED519C-A581-430D-8475-B6DBFCE4CABB}">
      <dgm:prSet/>
      <dgm:spPr/>
      <dgm:t>
        <a:bodyPr/>
        <a:lstStyle/>
        <a:p>
          <a:endParaRPr lang="en-US"/>
        </a:p>
      </dgm:t>
    </dgm:pt>
    <dgm:pt modelId="{25781B6A-103C-4208-9EA4-D224285C2025}" type="sibTrans" cxnId="{6FED519C-A581-430D-8475-B6DBFCE4CABB}">
      <dgm:prSet/>
      <dgm:spPr/>
      <dgm:t>
        <a:bodyPr/>
        <a:lstStyle/>
        <a:p>
          <a:endParaRPr lang="en-US"/>
        </a:p>
      </dgm:t>
    </dgm:pt>
    <dgm:pt modelId="{7F5071CB-4E04-4D6E-AD1E-695E85E7B993}">
      <dgm:prSet phldrT="[Text]"/>
      <dgm:spPr/>
      <dgm:t>
        <a:bodyPr/>
        <a:lstStyle/>
        <a:p>
          <a:r>
            <a:rPr lang="sr-Cyrl-RS" dirty="0" smtClean="0"/>
            <a:t>физика и</a:t>
          </a:r>
          <a:endParaRPr lang="en-US" dirty="0"/>
        </a:p>
      </dgm:t>
    </dgm:pt>
    <dgm:pt modelId="{7E721781-2702-489A-8F24-C7FC8B718913}" type="parTrans" cxnId="{A5C0D699-3943-4876-B8C4-DEEFF255B037}">
      <dgm:prSet/>
      <dgm:spPr/>
      <dgm:t>
        <a:bodyPr/>
        <a:lstStyle/>
        <a:p>
          <a:endParaRPr lang="en-US"/>
        </a:p>
      </dgm:t>
    </dgm:pt>
    <dgm:pt modelId="{0486D8F8-856B-4CAA-A59D-7D12674E2502}" type="sibTrans" cxnId="{A5C0D699-3943-4876-B8C4-DEEFF255B037}">
      <dgm:prSet/>
      <dgm:spPr/>
      <dgm:t>
        <a:bodyPr/>
        <a:lstStyle/>
        <a:p>
          <a:endParaRPr lang="en-US"/>
        </a:p>
      </dgm:t>
    </dgm:pt>
    <dgm:pt modelId="{C492191E-0778-4A8B-B26C-BBEB6650ECC9}">
      <dgm:prSet phldrT="[Text]"/>
      <dgm:spPr/>
      <dgm:t>
        <a:bodyPr/>
        <a:lstStyle/>
        <a:p>
          <a:r>
            <a:rPr lang="sr-Cyrl-RS" dirty="0" smtClean="0"/>
            <a:t>историја</a:t>
          </a:r>
          <a:endParaRPr lang="en-US" dirty="0"/>
        </a:p>
      </dgm:t>
    </dgm:pt>
    <dgm:pt modelId="{1A1F881B-B4BE-402A-801F-32E4564E0D9B}" type="parTrans" cxnId="{9C6F07E4-90B4-4DE7-A6CC-873AC6F66A39}">
      <dgm:prSet/>
      <dgm:spPr/>
      <dgm:t>
        <a:bodyPr/>
        <a:lstStyle/>
        <a:p>
          <a:endParaRPr lang="en-US"/>
        </a:p>
      </dgm:t>
    </dgm:pt>
    <dgm:pt modelId="{7EA0B18B-608B-4A6C-BEFF-4D4F83A5661D}" type="sibTrans" cxnId="{9C6F07E4-90B4-4DE7-A6CC-873AC6F66A39}">
      <dgm:prSet/>
      <dgm:spPr/>
      <dgm:t>
        <a:bodyPr/>
        <a:lstStyle/>
        <a:p>
          <a:endParaRPr lang="en-US"/>
        </a:p>
      </dgm:t>
    </dgm:pt>
    <dgm:pt modelId="{94571C19-3E9F-45E5-A774-9FB4D21DA21C}">
      <dgm:prSet phldrT="[Text]"/>
      <dgm:spPr/>
      <dgm:t>
        <a:bodyPr/>
        <a:lstStyle/>
        <a:p>
          <a:r>
            <a:rPr lang="sr-Cyrl-RS" dirty="0" smtClean="0"/>
            <a:t>Анкетирање</a:t>
          </a:r>
          <a:endParaRPr lang="en-US" dirty="0"/>
        </a:p>
      </dgm:t>
    </dgm:pt>
    <dgm:pt modelId="{265D0458-5AFC-4038-8D1C-F5B7E5509A92}" type="parTrans" cxnId="{6F4971D8-44F9-4D92-8CD4-31C570040325}">
      <dgm:prSet/>
      <dgm:spPr/>
      <dgm:t>
        <a:bodyPr/>
        <a:lstStyle/>
        <a:p>
          <a:endParaRPr lang="en-US"/>
        </a:p>
      </dgm:t>
    </dgm:pt>
    <dgm:pt modelId="{D16BAA2D-59E2-4B8A-B230-BF2BC9B64B44}" type="sibTrans" cxnId="{6F4971D8-44F9-4D92-8CD4-31C570040325}">
      <dgm:prSet/>
      <dgm:spPr/>
      <dgm:t>
        <a:bodyPr/>
        <a:lstStyle/>
        <a:p>
          <a:endParaRPr lang="en-US"/>
        </a:p>
      </dgm:t>
    </dgm:pt>
    <dgm:pt modelId="{73A47E75-4DDD-4695-A69C-2747854C5019}">
      <dgm:prSet phldrT="[Text]"/>
      <dgm:spPr/>
      <dgm:t>
        <a:bodyPr/>
        <a:lstStyle/>
        <a:p>
          <a:r>
            <a:rPr lang="sr-Cyrl-RS" dirty="0" smtClean="0"/>
            <a:t>Родитељски састанак</a:t>
          </a:r>
          <a:endParaRPr lang="en-US" dirty="0"/>
        </a:p>
      </dgm:t>
    </dgm:pt>
    <dgm:pt modelId="{D3552B95-EF2B-4322-B89B-1DED99C93530}" type="parTrans" cxnId="{2021A30D-50CA-4E02-A346-8BF6168572B9}">
      <dgm:prSet/>
      <dgm:spPr/>
      <dgm:t>
        <a:bodyPr/>
        <a:lstStyle/>
        <a:p>
          <a:endParaRPr lang="en-US"/>
        </a:p>
      </dgm:t>
    </dgm:pt>
    <dgm:pt modelId="{BDBF6FEA-E81F-4652-9E1C-6B575A8C2C42}" type="sibTrans" cxnId="{2021A30D-50CA-4E02-A346-8BF6168572B9}">
      <dgm:prSet/>
      <dgm:spPr/>
      <dgm:t>
        <a:bodyPr/>
        <a:lstStyle/>
        <a:p>
          <a:endParaRPr lang="en-US"/>
        </a:p>
      </dgm:t>
    </dgm:pt>
    <dgm:pt modelId="{5BC2742B-A251-4CAD-BB59-E26FE893253A}">
      <dgm:prSet phldrT="[Text]"/>
      <dgm:spPr/>
      <dgm:t>
        <a:bodyPr/>
        <a:lstStyle/>
        <a:p>
          <a:pPr algn="l"/>
          <a:r>
            <a:rPr lang="sr-Cyrl-RS" dirty="0" smtClean="0"/>
            <a:t>Припрема генерације шестог разреда</a:t>
          </a:r>
          <a:endParaRPr lang="en-US" dirty="0"/>
        </a:p>
      </dgm:t>
    </dgm:pt>
    <dgm:pt modelId="{799340EA-5935-46FB-8F5E-3DDAF9AB1927}" type="parTrans" cxnId="{ED35632E-D413-47D7-908A-2CEA211A40C6}">
      <dgm:prSet/>
      <dgm:spPr/>
      <dgm:t>
        <a:bodyPr/>
        <a:lstStyle/>
        <a:p>
          <a:endParaRPr lang="en-US"/>
        </a:p>
      </dgm:t>
    </dgm:pt>
    <dgm:pt modelId="{208EA34C-05DE-426B-A0DC-B7B715FD5661}" type="sibTrans" cxnId="{ED35632E-D413-47D7-908A-2CEA211A40C6}">
      <dgm:prSet/>
      <dgm:spPr/>
      <dgm:t>
        <a:bodyPr/>
        <a:lstStyle/>
        <a:p>
          <a:endParaRPr lang="en-US"/>
        </a:p>
      </dgm:t>
    </dgm:pt>
    <dgm:pt modelId="{26EE1B86-0C5B-4A67-9A43-76FC434419F7}">
      <dgm:prSet phldrT="[Text]"/>
      <dgm:spPr/>
      <dgm:t>
        <a:bodyPr/>
        <a:lstStyle/>
        <a:p>
          <a:r>
            <a:rPr lang="sr-Cyrl-RS" dirty="0" smtClean="0"/>
            <a:t>Припремна настава</a:t>
          </a:r>
          <a:endParaRPr lang="en-US" dirty="0"/>
        </a:p>
      </dgm:t>
    </dgm:pt>
    <dgm:pt modelId="{C88A7BC2-1702-4FE7-A1C2-593FC0B927F6}" type="parTrans" cxnId="{E06A377E-FDE2-4AA2-80E5-956029B587C6}">
      <dgm:prSet/>
      <dgm:spPr/>
      <dgm:t>
        <a:bodyPr/>
        <a:lstStyle/>
        <a:p>
          <a:endParaRPr lang="en-US"/>
        </a:p>
      </dgm:t>
    </dgm:pt>
    <dgm:pt modelId="{3EC62648-171E-4C4C-A460-68D9C9B08D1F}" type="sibTrans" cxnId="{E06A377E-FDE2-4AA2-80E5-956029B587C6}">
      <dgm:prSet/>
      <dgm:spPr/>
      <dgm:t>
        <a:bodyPr/>
        <a:lstStyle/>
        <a:p>
          <a:endParaRPr lang="en-US"/>
        </a:p>
      </dgm:t>
    </dgm:pt>
    <dgm:pt modelId="{C430CC48-D3AD-4A3F-88CD-638F9B052C4B}">
      <dgm:prSet phldrT="[Text]"/>
      <dgm:spPr/>
      <dgm:t>
        <a:bodyPr/>
        <a:lstStyle/>
        <a:p>
          <a:r>
            <a:rPr lang="sr-Cyrl-RS" dirty="0" smtClean="0"/>
            <a:t>Спровођење оба дела тестирања</a:t>
          </a:r>
          <a:endParaRPr lang="en-US" dirty="0"/>
        </a:p>
      </dgm:t>
    </dgm:pt>
    <dgm:pt modelId="{D5BE115F-02CC-42C5-B933-F9C3AFC36C21}" type="parTrans" cxnId="{149EB514-439D-48B7-B77C-E052A62EB846}">
      <dgm:prSet/>
      <dgm:spPr/>
      <dgm:t>
        <a:bodyPr/>
        <a:lstStyle/>
        <a:p>
          <a:endParaRPr lang="en-US"/>
        </a:p>
      </dgm:t>
    </dgm:pt>
    <dgm:pt modelId="{62DD648C-9AE4-4065-9B74-B36DB6F205B3}" type="sibTrans" cxnId="{149EB514-439D-48B7-B77C-E052A62EB846}">
      <dgm:prSet/>
      <dgm:spPr/>
      <dgm:t>
        <a:bodyPr/>
        <a:lstStyle/>
        <a:p>
          <a:endParaRPr lang="en-US"/>
        </a:p>
      </dgm:t>
    </dgm:pt>
    <dgm:pt modelId="{B391C04E-9951-40B0-9BB1-DF6AB2466D81}">
      <dgm:prSet phldrT="[Text]"/>
      <dgm:spPr/>
      <dgm:t>
        <a:bodyPr/>
        <a:lstStyle/>
        <a:p>
          <a:r>
            <a:rPr lang="sr-Cyrl-RS" dirty="0" smtClean="0"/>
            <a:t>Обрада података</a:t>
          </a:r>
          <a:endParaRPr lang="en-US" dirty="0"/>
        </a:p>
      </dgm:t>
    </dgm:pt>
    <dgm:pt modelId="{1C45C0EE-F130-4022-B35C-BECCF8B47CA2}" type="parTrans" cxnId="{A8454671-D84D-4BA7-A601-825FD0D27238}">
      <dgm:prSet/>
      <dgm:spPr/>
      <dgm:t>
        <a:bodyPr/>
        <a:lstStyle/>
        <a:p>
          <a:endParaRPr lang="en-US"/>
        </a:p>
      </dgm:t>
    </dgm:pt>
    <dgm:pt modelId="{881FFEE4-0863-4A7A-B7EF-C923CF571148}" type="sibTrans" cxnId="{A8454671-D84D-4BA7-A601-825FD0D27238}">
      <dgm:prSet/>
      <dgm:spPr/>
      <dgm:t>
        <a:bodyPr/>
        <a:lstStyle/>
        <a:p>
          <a:endParaRPr lang="en-US"/>
        </a:p>
      </dgm:t>
    </dgm:pt>
    <dgm:pt modelId="{D6F4106C-C8C7-4A34-B154-7A5865CD3130}">
      <dgm:prSet phldrT="[Text]"/>
      <dgm:spPr/>
      <dgm:t>
        <a:bodyPr/>
        <a:lstStyle/>
        <a:p>
          <a:r>
            <a:rPr lang="sr-Cyrl-RS" dirty="0" smtClean="0"/>
            <a:t>Дефинисање коначне ранг листе</a:t>
          </a:r>
          <a:endParaRPr lang="en-US" dirty="0"/>
        </a:p>
      </dgm:t>
    </dgm:pt>
    <dgm:pt modelId="{619BB673-6029-4258-A3F5-7144684CC2EB}" type="parTrans" cxnId="{031F9DAB-7F27-4A58-95E2-9F9F2BBF646D}">
      <dgm:prSet/>
      <dgm:spPr/>
      <dgm:t>
        <a:bodyPr/>
        <a:lstStyle/>
        <a:p>
          <a:endParaRPr lang="en-US"/>
        </a:p>
      </dgm:t>
    </dgm:pt>
    <dgm:pt modelId="{89EFA383-55BE-462D-AE64-83896058FC50}" type="sibTrans" cxnId="{031F9DAB-7F27-4A58-95E2-9F9F2BBF646D}">
      <dgm:prSet/>
      <dgm:spPr/>
      <dgm:t>
        <a:bodyPr/>
        <a:lstStyle/>
        <a:p>
          <a:endParaRPr lang="en-US"/>
        </a:p>
      </dgm:t>
    </dgm:pt>
    <dgm:pt modelId="{B5FCAE40-5F84-40B7-94A2-BF36892E5F0A}">
      <dgm:prSet phldrT="[Text]"/>
      <dgm:spPr/>
      <dgm:t>
        <a:bodyPr/>
        <a:lstStyle/>
        <a:p>
          <a:pPr algn="l"/>
          <a:r>
            <a:rPr lang="sr-Cyrl-RS" dirty="0" smtClean="0"/>
            <a:t>Сарадња са школом </a:t>
          </a:r>
          <a:r>
            <a:rPr lang="en-US" dirty="0" err="1" smtClean="0"/>
            <a:t>Sint</a:t>
          </a:r>
          <a:r>
            <a:rPr lang="en-US" dirty="0" smtClean="0"/>
            <a:t> </a:t>
          </a:r>
          <a:r>
            <a:rPr lang="en-US" dirty="0" err="1" smtClean="0"/>
            <a:t>Jans</a:t>
          </a:r>
          <a:r>
            <a:rPr lang="en-US" dirty="0" smtClean="0"/>
            <a:t> college </a:t>
          </a:r>
          <a:r>
            <a:rPr lang="sr-Cyrl-RS" dirty="0" smtClean="0"/>
            <a:t>из Холандије/Низоземске </a:t>
          </a:r>
          <a:endParaRPr lang="en-US" dirty="0"/>
        </a:p>
      </dgm:t>
    </dgm:pt>
    <dgm:pt modelId="{7480373B-12C5-47F6-8EC8-CDFC00677D85}" type="parTrans" cxnId="{2BE1349C-4650-4EB9-890D-B1FDEEAE641F}">
      <dgm:prSet/>
      <dgm:spPr/>
      <dgm:t>
        <a:bodyPr/>
        <a:lstStyle/>
        <a:p>
          <a:endParaRPr lang="en-US"/>
        </a:p>
      </dgm:t>
    </dgm:pt>
    <dgm:pt modelId="{4746A03B-B983-4492-8A88-0CC3E276B94B}" type="sibTrans" cxnId="{2BE1349C-4650-4EB9-890D-B1FDEEAE641F}">
      <dgm:prSet/>
      <dgm:spPr/>
      <dgm:t>
        <a:bodyPr/>
        <a:lstStyle/>
        <a:p>
          <a:endParaRPr lang="en-US"/>
        </a:p>
      </dgm:t>
    </dgm:pt>
    <dgm:pt modelId="{4AAE1CB1-8985-4D90-8E64-4A8CA8721169}">
      <dgm:prSet phldrT="[Text]"/>
      <dgm:spPr/>
      <dgm:t>
        <a:bodyPr/>
        <a:lstStyle/>
        <a:p>
          <a:pPr algn="l"/>
          <a:r>
            <a:rPr lang="sr-Cyrl-RS" dirty="0" smtClean="0"/>
            <a:t>Размена ученика</a:t>
          </a:r>
          <a:endParaRPr lang="en-US" dirty="0"/>
        </a:p>
      </dgm:t>
    </dgm:pt>
    <dgm:pt modelId="{0E955D14-3AFA-402D-9B93-661EE18D8942}" type="parTrans" cxnId="{DEBE4940-14B6-4E3A-ABD1-6E65E09E4F4C}">
      <dgm:prSet/>
      <dgm:spPr/>
      <dgm:t>
        <a:bodyPr/>
        <a:lstStyle/>
        <a:p>
          <a:endParaRPr lang="en-US"/>
        </a:p>
      </dgm:t>
    </dgm:pt>
    <dgm:pt modelId="{B152A93D-5928-4602-8395-A2878723F327}" type="sibTrans" cxnId="{DEBE4940-14B6-4E3A-ABD1-6E65E09E4F4C}">
      <dgm:prSet/>
      <dgm:spPr/>
      <dgm:t>
        <a:bodyPr/>
        <a:lstStyle/>
        <a:p>
          <a:endParaRPr lang="en-US"/>
        </a:p>
      </dgm:t>
    </dgm:pt>
    <dgm:pt modelId="{596C027F-A522-4D19-A3BA-5E85EB751EA8}" type="pres">
      <dgm:prSet presAssocID="{242CBF54-51C7-4BC9-829E-1EE2B0DB2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15FB3-1912-4119-A628-7CD983E05CDB}" type="pres">
      <dgm:prSet presAssocID="{538052F1-65A3-4A4B-AB90-A9825505EC4E}" presName="linNode" presStyleCnt="0"/>
      <dgm:spPr/>
    </dgm:pt>
    <dgm:pt modelId="{454A6A80-48CD-4E4C-9B22-96FFE234DF5C}" type="pres">
      <dgm:prSet presAssocID="{538052F1-65A3-4A4B-AB90-A9825505EC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92922-B92A-4917-9420-555907584544}" type="pres">
      <dgm:prSet presAssocID="{538052F1-65A3-4A4B-AB90-A9825505EC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7B400-C41A-41B4-82B7-B7FC310F0767}" type="pres">
      <dgm:prSet presAssocID="{FC3C15A0-D252-49A5-9A47-8B2C414B40FB}" presName="sp" presStyleCnt="0"/>
      <dgm:spPr/>
    </dgm:pt>
    <dgm:pt modelId="{D3C191B8-F00E-44A5-89C5-698F0639C447}" type="pres">
      <dgm:prSet presAssocID="{5BC2742B-A251-4CAD-BB59-E26FE893253A}" presName="linNode" presStyleCnt="0"/>
      <dgm:spPr/>
    </dgm:pt>
    <dgm:pt modelId="{664495C5-874B-499B-B9E3-BB8C4BFB13C4}" type="pres">
      <dgm:prSet presAssocID="{5BC2742B-A251-4CAD-BB59-E26FE893253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1C250-D95E-4D0E-86D2-80CF2541C3F3}" type="pres">
      <dgm:prSet presAssocID="{5BC2742B-A251-4CAD-BB59-E26FE893253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16D0D-69C4-45A6-B65F-741B464F1973}" type="pres">
      <dgm:prSet presAssocID="{208EA34C-05DE-426B-A0DC-B7B715FD5661}" presName="sp" presStyleCnt="0"/>
      <dgm:spPr/>
    </dgm:pt>
    <dgm:pt modelId="{13C0FF54-7021-447E-9FCA-135E65B270EF}" type="pres">
      <dgm:prSet presAssocID="{D46326EC-6324-4E64-AF7B-4C85488C3331}" presName="linNode" presStyleCnt="0"/>
      <dgm:spPr/>
    </dgm:pt>
    <dgm:pt modelId="{AE2DF161-98E2-43C4-93E1-822AE11FC2A5}" type="pres">
      <dgm:prSet presAssocID="{D46326EC-6324-4E64-AF7B-4C85488C333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24762-5ABB-4F6D-B0D2-30FC8C24298E}" type="pres">
      <dgm:prSet presAssocID="{D46326EC-6324-4E64-AF7B-4C85488C333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041D-80B1-4D8F-A2D3-2E02A61DAC70}" type="pres">
      <dgm:prSet presAssocID="{25781B6A-103C-4208-9EA4-D224285C2025}" presName="sp" presStyleCnt="0"/>
      <dgm:spPr/>
    </dgm:pt>
    <dgm:pt modelId="{76AEACE9-BE73-4CB1-AEAA-46D9ED02F5FF}" type="pres">
      <dgm:prSet presAssocID="{B5FCAE40-5F84-40B7-94A2-BF36892E5F0A}" presName="linNode" presStyleCnt="0"/>
      <dgm:spPr/>
    </dgm:pt>
    <dgm:pt modelId="{28511890-7CFA-467D-B4C5-6A5EEBA194D5}" type="pres">
      <dgm:prSet presAssocID="{B5FCAE40-5F84-40B7-94A2-BF36892E5F0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98035-D86E-4850-9582-9E89D928271D}" type="pres">
      <dgm:prSet presAssocID="{B5FCAE40-5F84-40B7-94A2-BF36892E5F0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B1DD2-8F04-4AA1-B284-64A0421ED51A}" type="presOf" srcId="{63EDD09F-6080-40D7-B21B-E59CF37B0641}" destId="{63592922-B92A-4917-9420-555907584544}" srcOrd="0" destOrd="0" presId="urn:microsoft.com/office/officeart/2005/8/layout/vList5"/>
    <dgm:cxn modelId="{031F9DAB-7F27-4A58-95E2-9F9F2BBF646D}" srcId="{D46326EC-6324-4E64-AF7B-4C85488C3331}" destId="{D6F4106C-C8C7-4A34-B154-7A5865CD3130}" srcOrd="2" destOrd="0" parTransId="{619BB673-6029-4258-A3F5-7144684CC2EB}" sibTransId="{89EFA383-55BE-462D-AE64-83896058FC50}"/>
    <dgm:cxn modelId="{149EB514-439D-48B7-B77C-E052A62EB846}" srcId="{D46326EC-6324-4E64-AF7B-4C85488C3331}" destId="{C430CC48-D3AD-4A3F-88CD-638F9B052C4B}" srcOrd="0" destOrd="0" parTransId="{D5BE115F-02CC-42C5-B933-F9C3AFC36C21}" sibTransId="{62DD648C-9AE4-4065-9B74-B36DB6F205B3}"/>
    <dgm:cxn modelId="{41C7B90B-36C2-4F77-B8F5-01DFD8B0B30A}" srcId="{242CBF54-51C7-4BC9-829E-1EE2B0DB214A}" destId="{538052F1-65A3-4A4B-AB90-A9825505EC4E}" srcOrd="0" destOrd="0" parTransId="{135CB564-9078-4412-B1B5-CFF7475C4CBE}" sibTransId="{FC3C15A0-D252-49A5-9A47-8B2C414B40FB}"/>
    <dgm:cxn modelId="{CC8614ED-84BF-451B-B65E-FAD2A8E1B3ED}" type="presOf" srcId="{C430CC48-D3AD-4A3F-88CD-638F9B052C4B}" destId="{FBF24762-5ABB-4F6D-B0D2-30FC8C24298E}" srcOrd="0" destOrd="0" presId="urn:microsoft.com/office/officeart/2005/8/layout/vList5"/>
    <dgm:cxn modelId="{2BE1349C-4650-4EB9-890D-B1FDEEAE641F}" srcId="{242CBF54-51C7-4BC9-829E-1EE2B0DB214A}" destId="{B5FCAE40-5F84-40B7-94A2-BF36892E5F0A}" srcOrd="3" destOrd="0" parTransId="{7480373B-12C5-47F6-8EC8-CDFC00677D85}" sibTransId="{4746A03B-B983-4492-8A88-0CC3E276B94B}"/>
    <dgm:cxn modelId="{A4F16E11-B36F-4491-95F3-BBB2269A6C6D}" srcId="{538052F1-65A3-4A4B-AB90-A9825505EC4E}" destId="{63EDD09F-6080-40D7-B21B-E59CF37B0641}" srcOrd="0" destOrd="0" parTransId="{9A900D0E-F2A3-4B1C-8CC0-9AA08DB446E5}" sibTransId="{8236C427-3577-41C9-9B74-7AA058A7DCE1}"/>
    <dgm:cxn modelId="{FF95AF29-8A4E-45D1-870A-0034A94E8A00}" type="presOf" srcId="{26EE1B86-0C5B-4A67-9A43-76FC434419F7}" destId="{3071C250-D95E-4D0E-86D2-80CF2541C3F3}" srcOrd="0" destOrd="2" presId="urn:microsoft.com/office/officeart/2005/8/layout/vList5"/>
    <dgm:cxn modelId="{6FED519C-A581-430D-8475-B6DBFCE4CABB}" srcId="{242CBF54-51C7-4BC9-829E-1EE2B0DB214A}" destId="{D46326EC-6324-4E64-AF7B-4C85488C3331}" srcOrd="2" destOrd="0" parTransId="{25AE5BBB-F713-4682-BC9A-FF1AA881CC92}" sibTransId="{25781B6A-103C-4208-9EA4-D224285C2025}"/>
    <dgm:cxn modelId="{0A77104D-0415-4FCB-B175-76EDC95FEBC0}" type="presOf" srcId="{538052F1-65A3-4A4B-AB90-A9825505EC4E}" destId="{454A6A80-48CD-4E4C-9B22-96FFE234DF5C}" srcOrd="0" destOrd="0" presId="urn:microsoft.com/office/officeart/2005/8/layout/vList5"/>
    <dgm:cxn modelId="{9C6F07E4-90B4-4DE7-A6CC-873AC6F66A39}" srcId="{538052F1-65A3-4A4B-AB90-A9825505EC4E}" destId="{C492191E-0778-4A8B-B26C-BBEB6650ECC9}" srcOrd="2" destOrd="0" parTransId="{1A1F881B-B4BE-402A-801F-32E4564E0D9B}" sibTransId="{7EA0B18B-608B-4A6C-BEFF-4D4F83A5661D}"/>
    <dgm:cxn modelId="{ED35632E-D413-47D7-908A-2CEA211A40C6}" srcId="{242CBF54-51C7-4BC9-829E-1EE2B0DB214A}" destId="{5BC2742B-A251-4CAD-BB59-E26FE893253A}" srcOrd="1" destOrd="0" parTransId="{799340EA-5935-46FB-8F5E-3DDAF9AB1927}" sibTransId="{208EA34C-05DE-426B-A0DC-B7B715FD5661}"/>
    <dgm:cxn modelId="{651E4CFD-301E-40BC-BA45-60D7CA339DDF}" type="presOf" srcId="{C492191E-0778-4A8B-B26C-BBEB6650ECC9}" destId="{63592922-B92A-4917-9420-555907584544}" srcOrd="0" destOrd="2" presId="urn:microsoft.com/office/officeart/2005/8/layout/vList5"/>
    <dgm:cxn modelId="{DEC60B23-8407-443E-B620-C70FFDB82137}" type="presOf" srcId="{B391C04E-9951-40B0-9BB1-DF6AB2466D81}" destId="{FBF24762-5ABB-4F6D-B0D2-30FC8C24298E}" srcOrd="0" destOrd="1" presId="urn:microsoft.com/office/officeart/2005/8/layout/vList5"/>
    <dgm:cxn modelId="{78243424-873F-470A-9035-ADA144E00FC5}" type="presOf" srcId="{4AAE1CB1-8985-4D90-8E64-4A8CA8721169}" destId="{13A98035-D86E-4850-9582-9E89D928271D}" srcOrd="0" destOrd="0" presId="urn:microsoft.com/office/officeart/2005/8/layout/vList5"/>
    <dgm:cxn modelId="{82F45047-41D7-4837-A4C9-388AF9C0882F}" type="presOf" srcId="{242CBF54-51C7-4BC9-829E-1EE2B0DB214A}" destId="{596C027F-A522-4D19-A3BA-5E85EB751EA8}" srcOrd="0" destOrd="0" presId="urn:microsoft.com/office/officeart/2005/8/layout/vList5"/>
    <dgm:cxn modelId="{DEBE4940-14B6-4E3A-ABD1-6E65E09E4F4C}" srcId="{B5FCAE40-5F84-40B7-94A2-BF36892E5F0A}" destId="{4AAE1CB1-8985-4D90-8E64-4A8CA8721169}" srcOrd="0" destOrd="0" parTransId="{0E955D14-3AFA-402D-9B93-661EE18D8942}" sibTransId="{B152A93D-5928-4602-8395-A2878723F327}"/>
    <dgm:cxn modelId="{AB5FECEA-242A-4770-8726-583F9A254203}" type="presOf" srcId="{73A47E75-4DDD-4695-A69C-2747854C5019}" destId="{3071C250-D95E-4D0E-86D2-80CF2541C3F3}" srcOrd="0" destOrd="1" presId="urn:microsoft.com/office/officeart/2005/8/layout/vList5"/>
    <dgm:cxn modelId="{A8454671-D84D-4BA7-A601-825FD0D27238}" srcId="{D46326EC-6324-4E64-AF7B-4C85488C3331}" destId="{B391C04E-9951-40B0-9BB1-DF6AB2466D81}" srcOrd="1" destOrd="0" parTransId="{1C45C0EE-F130-4022-B35C-BECCF8B47CA2}" sibTransId="{881FFEE4-0863-4A7A-B7EF-C923CF571148}"/>
    <dgm:cxn modelId="{E06A377E-FDE2-4AA2-80E5-956029B587C6}" srcId="{5BC2742B-A251-4CAD-BB59-E26FE893253A}" destId="{26EE1B86-0C5B-4A67-9A43-76FC434419F7}" srcOrd="2" destOrd="0" parTransId="{C88A7BC2-1702-4FE7-A1C2-593FC0B927F6}" sibTransId="{3EC62648-171E-4C4C-A460-68D9C9B08D1F}"/>
    <dgm:cxn modelId="{07FDF2C6-967B-429C-913D-F34C20E4D8BD}" type="presOf" srcId="{94571C19-3E9F-45E5-A774-9FB4D21DA21C}" destId="{3071C250-D95E-4D0E-86D2-80CF2541C3F3}" srcOrd="0" destOrd="0" presId="urn:microsoft.com/office/officeart/2005/8/layout/vList5"/>
    <dgm:cxn modelId="{FDE437DA-E6B2-40D4-BF71-26F4F8D7D795}" type="presOf" srcId="{7F5071CB-4E04-4D6E-AD1E-695E85E7B993}" destId="{63592922-B92A-4917-9420-555907584544}" srcOrd="0" destOrd="1" presId="urn:microsoft.com/office/officeart/2005/8/layout/vList5"/>
    <dgm:cxn modelId="{1325F486-2261-4201-9BAE-D5F68E53415F}" type="presOf" srcId="{5BC2742B-A251-4CAD-BB59-E26FE893253A}" destId="{664495C5-874B-499B-B9E3-BB8C4BFB13C4}" srcOrd="0" destOrd="0" presId="urn:microsoft.com/office/officeart/2005/8/layout/vList5"/>
    <dgm:cxn modelId="{61D7F22A-B0C2-4FF8-A8D4-6BE91EF2E561}" type="presOf" srcId="{B5FCAE40-5F84-40B7-94A2-BF36892E5F0A}" destId="{28511890-7CFA-467D-B4C5-6A5EEBA194D5}" srcOrd="0" destOrd="0" presId="urn:microsoft.com/office/officeart/2005/8/layout/vList5"/>
    <dgm:cxn modelId="{57CF0DE3-2B7D-479A-A1DB-86A6FA77FCB9}" type="presOf" srcId="{D46326EC-6324-4E64-AF7B-4C85488C3331}" destId="{AE2DF161-98E2-43C4-93E1-822AE11FC2A5}" srcOrd="0" destOrd="0" presId="urn:microsoft.com/office/officeart/2005/8/layout/vList5"/>
    <dgm:cxn modelId="{A5C0D699-3943-4876-B8C4-DEEFF255B037}" srcId="{538052F1-65A3-4A4B-AB90-A9825505EC4E}" destId="{7F5071CB-4E04-4D6E-AD1E-695E85E7B993}" srcOrd="1" destOrd="0" parTransId="{7E721781-2702-489A-8F24-C7FC8B718913}" sibTransId="{0486D8F8-856B-4CAA-A59D-7D12674E2502}"/>
    <dgm:cxn modelId="{2021A30D-50CA-4E02-A346-8BF6168572B9}" srcId="{5BC2742B-A251-4CAD-BB59-E26FE893253A}" destId="{73A47E75-4DDD-4695-A69C-2747854C5019}" srcOrd="1" destOrd="0" parTransId="{D3552B95-EF2B-4322-B89B-1DED99C93530}" sibTransId="{BDBF6FEA-E81F-4652-9E1C-6B575A8C2C42}"/>
    <dgm:cxn modelId="{598B3553-2F0F-4E84-87E9-027F93BFCAC1}" type="presOf" srcId="{D6F4106C-C8C7-4A34-B154-7A5865CD3130}" destId="{FBF24762-5ABB-4F6D-B0D2-30FC8C24298E}" srcOrd="0" destOrd="2" presId="urn:microsoft.com/office/officeart/2005/8/layout/vList5"/>
    <dgm:cxn modelId="{6F4971D8-44F9-4D92-8CD4-31C570040325}" srcId="{5BC2742B-A251-4CAD-BB59-E26FE893253A}" destId="{94571C19-3E9F-45E5-A774-9FB4D21DA21C}" srcOrd="0" destOrd="0" parTransId="{265D0458-5AFC-4038-8D1C-F5B7E5509A92}" sibTransId="{D16BAA2D-59E2-4B8A-B230-BF2BC9B64B44}"/>
    <dgm:cxn modelId="{4DC178CA-E274-45D7-9EF5-7FD378E1B827}" type="presParOf" srcId="{596C027F-A522-4D19-A3BA-5E85EB751EA8}" destId="{83215FB3-1912-4119-A628-7CD983E05CDB}" srcOrd="0" destOrd="0" presId="urn:microsoft.com/office/officeart/2005/8/layout/vList5"/>
    <dgm:cxn modelId="{2B195DBF-1E3D-4824-AB72-12690102FA86}" type="presParOf" srcId="{83215FB3-1912-4119-A628-7CD983E05CDB}" destId="{454A6A80-48CD-4E4C-9B22-96FFE234DF5C}" srcOrd="0" destOrd="0" presId="urn:microsoft.com/office/officeart/2005/8/layout/vList5"/>
    <dgm:cxn modelId="{90B0AE4A-0E69-4A38-8BA3-93DF564C1C8B}" type="presParOf" srcId="{83215FB3-1912-4119-A628-7CD983E05CDB}" destId="{63592922-B92A-4917-9420-555907584544}" srcOrd="1" destOrd="0" presId="urn:microsoft.com/office/officeart/2005/8/layout/vList5"/>
    <dgm:cxn modelId="{256BA373-B715-4272-A20B-A8CA4798B9B7}" type="presParOf" srcId="{596C027F-A522-4D19-A3BA-5E85EB751EA8}" destId="{48B7B400-C41A-41B4-82B7-B7FC310F0767}" srcOrd="1" destOrd="0" presId="urn:microsoft.com/office/officeart/2005/8/layout/vList5"/>
    <dgm:cxn modelId="{6A39B7C6-43F0-4EED-A774-F42D0F185279}" type="presParOf" srcId="{596C027F-A522-4D19-A3BA-5E85EB751EA8}" destId="{D3C191B8-F00E-44A5-89C5-698F0639C447}" srcOrd="2" destOrd="0" presId="urn:microsoft.com/office/officeart/2005/8/layout/vList5"/>
    <dgm:cxn modelId="{9C980642-2434-4711-ACD5-73766EE7BC9A}" type="presParOf" srcId="{D3C191B8-F00E-44A5-89C5-698F0639C447}" destId="{664495C5-874B-499B-B9E3-BB8C4BFB13C4}" srcOrd="0" destOrd="0" presId="urn:microsoft.com/office/officeart/2005/8/layout/vList5"/>
    <dgm:cxn modelId="{C5BB9FE2-56A7-4079-9E16-CAD30B928066}" type="presParOf" srcId="{D3C191B8-F00E-44A5-89C5-698F0639C447}" destId="{3071C250-D95E-4D0E-86D2-80CF2541C3F3}" srcOrd="1" destOrd="0" presId="urn:microsoft.com/office/officeart/2005/8/layout/vList5"/>
    <dgm:cxn modelId="{28A0B91A-FC3C-4D1C-8DDA-8BF5761E7D62}" type="presParOf" srcId="{596C027F-A522-4D19-A3BA-5E85EB751EA8}" destId="{33816D0D-69C4-45A6-B65F-741B464F1973}" srcOrd="3" destOrd="0" presId="urn:microsoft.com/office/officeart/2005/8/layout/vList5"/>
    <dgm:cxn modelId="{50CCF285-967A-4195-BA96-AFF284DA40B4}" type="presParOf" srcId="{596C027F-A522-4D19-A3BA-5E85EB751EA8}" destId="{13C0FF54-7021-447E-9FCA-135E65B270EF}" srcOrd="4" destOrd="0" presId="urn:microsoft.com/office/officeart/2005/8/layout/vList5"/>
    <dgm:cxn modelId="{48FA2F83-CB2B-4024-816B-56DE246BC854}" type="presParOf" srcId="{13C0FF54-7021-447E-9FCA-135E65B270EF}" destId="{AE2DF161-98E2-43C4-93E1-822AE11FC2A5}" srcOrd="0" destOrd="0" presId="urn:microsoft.com/office/officeart/2005/8/layout/vList5"/>
    <dgm:cxn modelId="{E55785DC-36C1-42BB-81A7-05E432DFE3EC}" type="presParOf" srcId="{13C0FF54-7021-447E-9FCA-135E65B270EF}" destId="{FBF24762-5ABB-4F6D-B0D2-30FC8C24298E}" srcOrd="1" destOrd="0" presId="urn:microsoft.com/office/officeart/2005/8/layout/vList5"/>
    <dgm:cxn modelId="{454F7518-0D30-4D9D-840F-CB89AEA14352}" type="presParOf" srcId="{596C027F-A522-4D19-A3BA-5E85EB751EA8}" destId="{947C041D-80B1-4D8F-A2D3-2E02A61DAC70}" srcOrd="5" destOrd="0" presId="urn:microsoft.com/office/officeart/2005/8/layout/vList5"/>
    <dgm:cxn modelId="{F0963F2F-CAC1-4D4C-9E76-A89998BCA4CA}" type="presParOf" srcId="{596C027F-A522-4D19-A3BA-5E85EB751EA8}" destId="{76AEACE9-BE73-4CB1-AEAA-46D9ED02F5FF}" srcOrd="6" destOrd="0" presId="urn:microsoft.com/office/officeart/2005/8/layout/vList5"/>
    <dgm:cxn modelId="{E9D8AB48-9123-4FD2-969C-0EF99D46A1BC}" type="presParOf" srcId="{76AEACE9-BE73-4CB1-AEAA-46D9ED02F5FF}" destId="{28511890-7CFA-467D-B4C5-6A5EEBA194D5}" srcOrd="0" destOrd="0" presId="urn:microsoft.com/office/officeart/2005/8/layout/vList5"/>
    <dgm:cxn modelId="{D4A53F69-2870-4F24-985F-A1690FEF6B69}" type="presParOf" srcId="{76AEACE9-BE73-4CB1-AEAA-46D9ED02F5FF}" destId="{13A98035-D86E-4850-9582-9E89D92827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B2879-3B0C-4E52-B894-0B09CDC4C80D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0D3BD8-BABF-4D37-B78F-FC30A96CE2E5}">
      <dgm:prSet phldrT="[Text]"/>
      <dgm:spPr/>
      <dgm:t>
        <a:bodyPr/>
        <a:lstStyle/>
        <a:p>
          <a:r>
            <a:rPr lang="sr-Cyrl-RS" dirty="0" smtClean="0">
              <a:solidFill>
                <a:schemeClr val="accent5">
                  <a:lumMod val="50000"/>
                </a:schemeClr>
              </a:solidFill>
            </a:rPr>
            <a:t>Припремна фаза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62EA0F1-1D69-4790-A537-9540DBF5907B}" type="parTrans" cxnId="{B38E200B-21C3-45D3-A4C9-1E0C608F1FC0}">
      <dgm:prSet/>
      <dgm:spPr/>
      <dgm:t>
        <a:bodyPr/>
        <a:lstStyle/>
        <a:p>
          <a:endParaRPr lang="en-US"/>
        </a:p>
      </dgm:t>
    </dgm:pt>
    <dgm:pt modelId="{0BBEF049-8BAB-41BB-9A56-65D8E161A18D}" type="sibTrans" cxnId="{B38E200B-21C3-45D3-A4C9-1E0C608F1FC0}">
      <dgm:prSet/>
      <dgm:spPr/>
      <dgm:t>
        <a:bodyPr/>
        <a:lstStyle/>
        <a:p>
          <a:endParaRPr lang="en-US"/>
        </a:p>
      </dgm:t>
    </dgm:pt>
    <dgm:pt modelId="{472C3058-2897-4475-8A2D-40084DA01AC9}">
      <dgm:prSet phldrT="[Text]"/>
      <dgm:spPr/>
      <dgm:t>
        <a:bodyPr/>
        <a:lstStyle/>
        <a:p>
          <a:r>
            <a:rPr lang="sr-Cyrl-RS" dirty="0" smtClean="0">
              <a:solidFill>
                <a:schemeClr val="accent5">
                  <a:lumMod val="50000"/>
                </a:schemeClr>
              </a:solidFill>
            </a:rPr>
            <a:t>Реализација Недеље размене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1ADBEA1B-A064-45ED-ACF6-84D18D8B5C0B}" type="parTrans" cxnId="{800D44D2-45BA-4EA6-9CAF-098FBCDA2159}">
      <dgm:prSet/>
      <dgm:spPr/>
      <dgm:t>
        <a:bodyPr/>
        <a:lstStyle/>
        <a:p>
          <a:endParaRPr lang="en-US"/>
        </a:p>
      </dgm:t>
    </dgm:pt>
    <dgm:pt modelId="{36E5FEDF-987A-4F21-8292-E17875B8246D}" type="sibTrans" cxnId="{800D44D2-45BA-4EA6-9CAF-098FBCDA2159}">
      <dgm:prSet/>
      <dgm:spPr/>
      <dgm:t>
        <a:bodyPr/>
        <a:lstStyle/>
        <a:p>
          <a:endParaRPr lang="en-US"/>
        </a:p>
      </dgm:t>
    </dgm:pt>
    <dgm:pt modelId="{2544EE47-11CE-4662-8FBA-9311E7589734}">
      <dgm:prSet phldrT="[Text]"/>
      <dgm:spPr/>
      <dgm:t>
        <a:bodyPr/>
        <a:lstStyle/>
        <a:p>
          <a:r>
            <a:rPr lang="sr-Cyrl-RS" dirty="0" smtClean="0">
              <a:solidFill>
                <a:schemeClr val="accent5">
                  <a:lumMod val="50000"/>
                </a:schemeClr>
              </a:solidFill>
            </a:rPr>
            <a:t>Званична евалуација 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54FADB9-9010-4610-9859-355FF96491CA}" type="parTrans" cxnId="{D0731A63-42D4-40BF-9B20-DEE581F4DCFB}">
      <dgm:prSet/>
      <dgm:spPr/>
      <dgm:t>
        <a:bodyPr/>
        <a:lstStyle/>
        <a:p>
          <a:endParaRPr lang="en-US"/>
        </a:p>
      </dgm:t>
    </dgm:pt>
    <dgm:pt modelId="{F03A64F4-5C6E-4D86-B70E-6B7FA1BF565F}" type="sibTrans" cxnId="{D0731A63-42D4-40BF-9B20-DEE581F4DCFB}">
      <dgm:prSet/>
      <dgm:spPr/>
      <dgm:t>
        <a:bodyPr/>
        <a:lstStyle/>
        <a:p>
          <a:endParaRPr lang="en-US"/>
        </a:p>
      </dgm:t>
    </dgm:pt>
    <dgm:pt modelId="{075C3C3B-8EC4-4266-BFA6-2E692BBA652E}" type="pres">
      <dgm:prSet presAssocID="{260B2879-3B0C-4E52-B894-0B09CDC4C80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56B1313-9E5C-4250-866A-C67E21670138}" type="pres">
      <dgm:prSet presAssocID="{2544EE47-11CE-4662-8FBA-9311E7589734}" presName="Accent3" presStyleCnt="0"/>
      <dgm:spPr/>
    </dgm:pt>
    <dgm:pt modelId="{C6B58BD6-9340-48B8-92BD-B8A9A218CFB1}" type="pres">
      <dgm:prSet presAssocID="{2544EE47-11CE-4662-8FBA-9311E7589734}" presName="Accent" presStyleLbl="node1" presStyleIdx="0" presStyleCnt="3"/>
      <dgm:spPr/>
    </dgm:pt>
    <dgm:pt modelId="{C5326DD0-64AA-47FC-BBA5-FBD1336C4195}" type="pres">
      <dgm:prSet presAssocID="{2544EE47-11CE-4662-8FBA-9311E7589734}" presName="ParentBackground3" presStyleCnt="0"/>
      <dgm:spPr/>
    </dgm:pt>
    <dgm:pt modelId="{5DB01215-C6A3-4C26-B4AE-799E0E49DF2C}" type="pres">
      <dgm:prSet presAssocID="{2544EE47-11CE-4662-8FBA-9311E7589734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8CF857AE-9920-43E7-843A-5DE22E4140FA}" type="pres">
      <dgm:prSet presAssocID="{2544EE47-11CE-4662-8FBA-9311E758973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DB346-1255-404D-9934-6AD5A2DB75D9}" type="pres">
      <dgm:prSet presAssocID="{472C3058-2897-4475-8A2D-40084DA01AC9}" presName="Accent2" presStyleCnt="0"/>
      <dgm:spPr/>
    </dgm:pt>
    <dgm:pt modelId="{25CE9B21-45C7-411E-A831-27C2B6A750EE}" type="pres">
      <dgm:prSet presAssocID="{472C3058-2897-4475-8A2D-40084DA01AC9}" presName="Accent" presStyleLbl="node1" presStyleIdx="1" presStyleCnt="3"/>
      <dgm:spPr/>
    </dgm:pt>
    <dgm:pt modelId="{8739B39C-AF14-437C-AEFA-278DAB11EABE}" type="pres">
      <dgm:prSet presAssocID="{472C3058-2897-4475-8A2D-40084DA01AC9}" presName="ParentBackground2" presStyleCnt="0"/>
      <dgm:spPr/>
    </dgm:pt>
    <dgm:pt modelId="{53A9509E-4702-4A4E-B573-9655877687A5}" type="pres">
      <dgm:prSet presAssocID="{472C3058-2897-4475-8A2D-40084DA01AC9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E75E09E0-0453-471E-806A-CB99CDF17F82}" type="pres">
      <dgm:prSet presAssocID="{472C3058-2897-4475-8A2D-40084DA01AC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EB38-6AA1-40F0-97E1-01E67640D897}" type="pres">
      <dgm:prSet presAssocID="{CE0D3BD8-BABF-4D37-B78F-FC30A96CE2E5}" presName="Accent1" presStyleCnt="0"/>
      <dgm:spPr/>
    </dgm:pt>
    <dgm:pt modelId="{D61062DF-65CB-4325-A6F7-B279A226B6B9}" type="pres">
      <dgm:prSet presAssocID="{CE0D3BD8-BABF-4D37-B78F-FC30A96CE2E5}" presName="Accent" presStyleLbl="node1" presStyleIdx="2" presStyleCnt="3"/>
      <dgm:spPr/>
    </dgm:pt>
    <dgm:pt modelId="{5043C2DF-311A-4157-AF82-949C4675ABF9}" type="pres">
      <dgm:prSet presAssocID="{CE0D3BD8-BABF-4D37-B78F-FC30A96CE2E5}" presName="ParentBackground1" presStyleCnt="0"/>
      <dgm:spPr/>
    </dgm:pt>
    <dgm:pt modelId="{E28EB225-57B6-45C5-A69D-214551BEF7B8}" type="pres">
      <dgm:prSet presAssocID="{CE0D3BD8-BABF-4D37-B78F-FC30A96CE2E5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248CAC15-6AF4-4ADC-88CE-460990A4A4D1}" type="pres">
      <dgm:prSet presAssocID="{CE0D3BD8-BABF-4D37-B78F-FC30A96CE2E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3049F-95BE-4CA4-AC5D-564FFA9469C9}" type="presOf" srcId="{472C3058-2897-4475-8A2D-40084DA01AC9}" destId="{E75E09E0-0453-471E-806A-CB99CDF17F82}" srcOrd="1" destOrd="0" presId="urn:microsoft.com/office/officeart/2011/layout/CircleProcess"/>
    <dgm:cxn modelId="{CDF8D605-E568-4F86-BE33-7F2907C11F42}" type="presOf" srcId="{260B2879-3B0C-4E52-B894-0B09CDC4C80D}" destId="{075C3C3B-8EC4-4266-BFA6-2E692BBA652E}" srcOrd="0" destOrd="0" presId="urn:microsoft.com/office/officeart/2011/layout/CircleProcess"/>
    <dgm:cxn modelId="{D0731A63-42D4-40BF-9B20-DEE581F4DCFB}" srcId="{260B2879-3B0C-4E52-B894-0B09CDC4C80D}" destId="{2544EE47-11CE-4662-8FBA-9311E7589734}" srcOrd="2" destOrd="0" parTransId="{954FADB9-9010-4610-9859-355FF96491CA}" sibTransId="{F03A64F4-5C6E-4D86-B70E-6B7FA1BF565F}"/>
    <dgm:cxn modelId="{DF70584E-7243-4D20-BC14-C0442BB1E54B}" type="presOf" srcId="{2544EE47-11CE-4662-8FBA-9311E7589734}" destId="{8CF857AE-9920-43E7-843A-5DE22E4140FA}" srcOrd="1" destOrd="0" presId="urn:microsoft.com/office/officeart/2011/layout/CircleProcess"/>
    <dgm:cxn modelId="{105623DC-FBF3-4628-BD81-25F933F10588}" type="presOf" srcId="{CE0D3BD8-BABF-4D37-B78F-FC30A96CE2E5}" destId="{E28EB225-57B6-45C5-A69D-214551BEF7B8}" srcOrd="0" destOrd="0" presId="urn:microsoft.com/office/officeart/2011/layout/CircleProcess"/>
    <dgm:cxn modelId="{800D44D2-45BA-4EA6-9CAF-098FBCDA2159}" srcId="{260B2879-3B0C-4E52-B894-0B09CDC4C80D}" destId="{472C3058-2897-4475-8A2D-40084DA01AC9}" srcOrd="1" destOrd="0" parTransId="{1ADBEA1B-A064-45ED-ACF6-84D18D8B5C0B}" sibTransId="{36E5FEDF-987A-4F21-8292-E17875B8246D}"/>
    <dgm:cxn modelId="{B38E200B-21C3-45D3-A4C9-1E0C608F1FC0}" srcId="{260B2879-3B0C-4E52-B894-0B09CDC4C80D}" destId="{CE0D3BD8-BABF-4D37-B78F-FC30A96CE2E5}" srcOrd="0" destOrd="0" parTransId="{962EA0F1-1D69-4790-A537-9540DBF5907B}" sibTransId="{0BBEF049-8BAB-41BB-9A56-65D8E161A18D}"/>
    <dgm:cxn modelId="{CE35E3C6-026C-48A8-8307-888FA712FE94}" type="presOf" srcId="{CE0D3BD8-BABF-4D37-B78F-FC30A96CE2E5}" destId="{248CAC15-6AF4-4ADC-88CE-460990A4A4D1}" srcOrd="1" destOrd="0" presId="urn:microsoft.com/office/officeart/2011/layout/CircleProcess"/>
    <dgm:cxn modelId="{20F70A08-D818-4CBA-B95D-D131B682B2EC}" type="presOf" srcId="{2544EE47-11CE-4662-8FBA-9311E7589734}" destId="{5DB01215-C6A3-4C26-B4AE-799E0E49DF2C}" srcOrd="0" destOrd="0" presId="urn:microsoft.com/office/officeart/2011/layout/CircleProcess"/>
    <dgm:cxn modelId="{180820DB-E345-4CCB-8956-48DC25E40541}" type="presOf" srcId="{472C3058-2897-4475-8A2D-40084DA01AC9}" destId="{53A9509E-4702-4A4E-B573-9655877687A5}" srcOrd="0" destOrd="0" presId="urn:microsoft.com/office/officeart/2011/layout/CircleProcess"/>
    <dgm:cxn modelId="{5C66AD81-67F4-4448-AA72-CBED682995BC}" type="presParOf" srcId="{075C3C3B-8EC4-4266-BFA6-2E692BBA652E}" destId="{156B1313-9E5C-4250-866A-C67E21670138}" srcOrd="0" destOrd="0" presId="urn:microsoft.com/office/officeart/2011/layout/CircleProcess"/>
    <dgm:cxn modelId="{37CA00D0-0CE4-4B78-8556-2D7E5F9710DA}" type="presParOf" srcId="{156B1313-9E5C-4250-866A-C67E21670138}" destId="{C6B58BD6-9340-48B8-92BD-B8A9A218CFB1}" srcOrd="0" destOrd="0" presId="urn:microsoft.com/office/officeart/2011/layout/CircleProcess"/>
    <dgm:cxn modelId="{EDEA98CF-AA63-4D83-BF05-3615D8A5B819}" type="presParOf" srcId="{075C3C3B-8EC4-4266-BFA6-2E692BBA652E}" destId="{C5326DD0-64AA-47FC-BBA5-FBD1336C4195}" srcOrd="1" destOrd="0" presId="urn:microsoft.com/office/officeart/2011/layout/CircleProcess"/>
    <dgm:cxn modelId="{CED4EDA4-9C02-44BA-8D5D-98464877D92B}" type="presParOf" srcId="{C5326DD0-64AA-47FC-BBA5-FBD1336C4195}" destId="{5DB01215-C6A3-4C26-B4AE-799E0E49DF2C}" srcOrd="0" destOrd="0" presId="urn:microsoft.com/office/officeart/2011/layout/CircleProcess"/>
    <dgm:cxn modelId="{443CFB2F-44E8-4D69-9826-84488A39F213}" type="presParOf" srcId="{075C3C3B-8EC4-4266-BFA6-2E692BBA652E}" destId="{8CF857AE-9920-43E7-843A-5DE22E4140FA}" srcOrd="2" destOrd="0" presId="urn:microsoft.com/office/officeart/2011/layout/CircleProcess"/>
    <dgm:cxn modelId="{CD008CB5-12B1-4E0A-BE3D-C734085AF10F}" type="presParOf" srcId="{075C3C3B-8EC4-4266-BFA6-2E692BBA652E}" destId="{1F8DB346-1255-404D-9934-6AD5A2DB75D9}" srcOrd="3" destOrd="0" presId="urn:microsoft.com/office/officeart/2011/layout/CircleProcess"/>
    <dgm:cxn modelId="{1953F4BC-76FB-4781-8CE1-DAB412302F6B}" type="presParOf" srcId="{1F8DB346-1255-404D-9934-6AD5A2DB75D9}" destId="{25CE9B21-45C7-411E-A831-27C2B6A750EE}" srcOrd="0" destOrd="0" presId="urn:microsoft.com/office/officeart/2011/layout/CircleProcess"/>
    <dgm:cxn modelId="{EB14742D-A6B7-4DE3-B9A6-6FBE077E55A4}" type="presParOf" srcId="{075C3C3B-8EC4-4266-BFA6-2E692BBA652E}" destId="{8739B39C-AF14-437C-AEFA-278DAB11EABE}" srcOrd="4" destOrd="0" presId="urn:microsoft.com/office/officeart/2011/layout/CircleProcess"/>
    <dgm:cxn modelId="{008F99D4-5433-48A1-A4FE-7BEF71130215}" type="presParOf" srcId="{8739B39C-AF14-437C-AEFA-278DAB11EABE}" destId="{53A9509E-4702-4A4E-B573-9655877687A5}" srcOrd="0" destOrd="0" presId="urn:microsoft.com/office/officeart/2011/layout/CircleProcess"/>
    <dgm:cxn modelId="{D89862A1-4DDC-446D-9036-DD27A32896CC}" type="presParOf" srcId="{075C3C3B-8EC4-4266-BFA6-2E692BBA652E}" destId="{E75E09E0-0453-471E-806A-CB99CDF17F82}" srcOrd="5" destOrd="0" presId="urn:microsoft.com/office/officeart/2011/layout/CircleProcess"/>
    <dgm:cxn modelId="{DF66F4F6-DD5A-41F6-B91A-747F446FDD6C}" type="presParOf" srcId="{075C3C3B-8EC4-4266-BFA6-2E692BBA652E}" destId="{FC97EB38-6AA1-40F0-97E1-01E67640D897}" srcOrd="6" destOrd="0" presId="urn:microsoft.com/office/officeart/2011/layout/CircleProcess"/>
    <dgm:cxn modelId="{6E45C0BA-99C8-44A3-913E-B7E91F737605}" type="presParOf" srcId="{FC97EB38-6AA1-40F0-97E1-01E67640D897}" destId="{D61062DF-65CB-4325-A6F7-B279A226B6B9}" srcOrd="0" destOrd="0" presId="urn:microsoft.com/office/officeart/2011/layout/CircleProcess"/>
    <dgm:cxn modelId="{0B998A3F-0C1C-4A31-9591-483CEA6D03DF}" type="presParOf" srcId="{075C3C3B-8EC4-4266-BFA6-2E692BBA652E}" destId="{5043C2DF-311A-4157-AF82-949C4675ABF9}" srcOrd="7" destOrd="0" presId="urn:microsoft.com/office/officeart/2011/layout/CircleProcess"/>
    <dgm:cxn modelId="{6E638B7D-25CD-4F30-A42A-A9B2F16FDE78}" type="presParOf" srcId="{5043C2DF-311A-4157-AF82-949C4675ABF9}" destId="{E28EB225-57B6-45C5-A69D-214551BEF7B8}" srcOrd="0" destOrd="0" presId="urn:microsoft.com/office/officeart/2011/layout/CircleProcess"/>
    <dgm:cxn modelId="{683CBC54-1D5D-4338-A00E-232223D02471}" type="presParOf" srcId="{075C3C3B-8EC4-4266-BFA6-2E692BBA652E}" destId="{248CAC15-6AF4-4ADC-88CE-460990A4A4D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17C06-AD2A-4127-9BB9-827B31D035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E493A-3D9D-4A03-8D6C-6ACB66CAFFBA}">
      <dgm:prSet phldrT="[Text]" custT="1"/>
      <dgm:spPr/>
      <dgm:t>
        <a:bodyPr/>
        <a:lstStyle/>
        <a:p>
          <a:r>
            <a:rPr lang="sr-Cyrl-RS" sz="2800" dirty="0" smtClean="0"/>
            <a:t>П</a:t>
          </a:r>
        </a:p>
        <a:p>
          <a:r>
            <a:rPr lang="sr-Cyrl-RS" sz="2800" dirty="0" smtClean="0"/>
            <a:t>Р</a:t>
          </a:r>
        </a:p>
        <a:p>
          <a:r>
            <a:rPr lang="sr-Cyrl-RS" sz="2800" dirty="0" smtClean="0"/>
            <a:t>И</a:t>
          </a:r>
        </a:p>
        <a:p>
          <a:r>
            <a:rPr lang="sr-Cyrl-RS" sz="2800" dirty="0" smtClean="0"/>
            <a:t>П</a:t>
          </a:r>
        </a:p>
        <a:p>
          <a:r>
            <a:rPr lang="sr-Cyrl-RS" sz="2800" dirty="0" smtClean="0"/>
            <a:t>Р</a:t>
          </a:r>
        </a:p>
        <a:p>
          <a:r>
            <a:rPr lang="sr-Cyrl-RS" sz="2800" dirty="0" smtClean="0"/>
            <a:t>Е</a:t>
          </a:r>
        </a:p>
        <a:p>
          <a:r>
            <a:rPr lang="sr-Cyrl-RS" sz="2800" dirty="0" smtClean="0"/>
            <a:t>М</a:t>
          </a:r>
        </a:p>
        <a:p>
          <a:r>
            <a:rPr lang="sr-Cyrl-RS" sz="2800" dirty="0" smtClean="0"/>
            <a:t>А</a:t>
          </a:r>
        </a:p>
        <a:p>
          <a:endParaRPr lang="en-US" sz="2800" dirty="0"/>
        </a:p>
      </dgm:t>
    </dgm:pt>
    <dgm:pt modelId="{FCC9D17B-D1D6-4B12-912C-DB20EB3A844B}" type="parTrans" cxnId="{1BA92167-421B-45CF-9C6B-6E3442B8DD51}">
      <dgm:prSet/>
      <dgm:spPr/>
      <dgm:t>
        <a:bodyPr/>
        <a:lstStyle/>
        <a:p>
          <a:endParaRPr lang="en-US"/>
        </a:p>
      </dgm:t>
    </dgm:pt>
    <dgm:pt modelId="{553C0975-EE81-451E-8A13-089AA7662210}" type="sibTrans" cxnId="{1BA92167-421B-45CF-9C6B-6E3442B8DD51}">
      <dgm:prSet/>
      <dgm:spPr/>
      <dgm:t>
        <a:bodyPr/>
        <a:lstStyle/>
        <a:p>
          <a:endParaRPr lang="en-US"/>
        </a:p>
      </dgm:t>
    </dgm:pt>
    <dgm:pt modelId="{BE92E140-DC24-4B09-9F9D-B799B54633C8}">
      <dgm:prSet phldrT="[Text]"/>
      <dgm:spPr/>
      <dgm:t>
        <a:bodyPr/>
        <a:lstStyle/>
        <a:p>
          <a:r>
            <a:rPr lang="sr-Cyrl-RS" dirty="0" smtClean="0"/>
            <a:t>Анкетирање ученика</a:t>
          </a:r>
        </a:p>
      </dgm:t>
    </dgm:pt>
    <dgm:pt modelId="{0AE150E8-2936-489A-BB52-3B15C9C7D9D4}" type="parTrans" cxnId="{D5B91869-8225-47A2-B54B-02164849727D}">
      <dgm:prSet/>
      <dgm:spPr/>
      <dgm:t>
        <a:bodyPr/>
        <a:lstStyle/>
        <a:p>
          <a:endParaRPr lang="en-US"/>
        </a:p>
      </dgm:t>
    </dgm:pt>
    <dgm:pt modelId="{98B8A2CB-E9F9-41CF-92F3-706B75A7287B}" type="sibTrans" cxnId="{D5B91869-8225-47A2-B54B-02164849727D}">
      <dgm:prSet/>
      <dgm:spPr/>
      <dgm:t>
        <a:bodyPr/>
        <a:lstStyle/>
        <a:p>
          <a:endParaRPr lang="en-US"/>
        </a:p>
      </dgm:t>
    </dgm:pt>
    <dgm:pt modelId="{F8C1CF09-668C-4431-9B44-56E123140F31}">
      <dgm:prSet phldrT="[Text]"/>
      <dgm:spPr/>
      <dgm:t>
        <a:bodyPr/>
        <a:lstStyle/>
        <a:p>
          <a:r>
            <a:rPr lang="sr-Cyrl-RS" dirty="0" smtClean="0"/>
            <a:t>Родитељски састанак</a:t>
          </a:r>
          <a:endParaRPr lang="en-US" dirty="0"/>
        </a:p>
      </dgm:t>
    </dgm:pt>
    <dgm:pt modelId="{00F9437A-7283-4EAB-AC65-780CDE2EE643}" type="parTrans" cxnId="{0E2775CA-25B0-4A52-AAF0-4060CA4B2D1B}">
      <dgm:prSet/>
      <dgm:spPr/>
      <dgm:t>
        <a:bodyPr/>
        <a:lstStyle/>
        <a:p>
          <a:endParaRPr lang="en-US"/>
        </a:p>
      </dgm:t>
    </dgm:pt>
    <dgm:pt modelId="{B7E54AC5-18E4-491A-AC66-348F5EE5F2CF}" type="sibTrans" cxnId="{0E2775CA-25B0-4A52-AAF0-4060CA4B2D1B}">
      <dgm:prSet/>
      <dgm:spPr/>
      <dgm:t>
        <a:bodyPr/>
        <a:lstStyle/>
        <a:p>
          <a:endParaRPr lang="en-US"/>
        </a:p>
      </dgm:t>
    </dgm:pt>
    <dgm:pt modelId="{F531A2F7-A038-486C-95AA-7EF865F3FA13}">
      <dgm:prSet phldrT="[Text]"/>
      <dgm:spPr/>
      <dgm:t>
        <a:bodyPr/>
        <a:lstStyle/>
        <a:p>
          <a:r>
            <a:rPr lang="sr-Cyrl-RS" dirty="0" smtClean="0"/>
            <a:t>Попуњавање БМ формулара</a:t>
          </a:r>
          <a:endParaRPr lang="en-US" dirty="0"/>
        </a:p>
      </dgm:t>
    </dgm:pt>
    <dgm:pt modelId="{82685604-7F2B-45E1-B30C-FB862DB0E72C}" type="parTrans" cxnId="{B5298E4D-23A4-4ABA-BC64-593A1A607658}">
      <dgm:prSet/>
      <dgm:spPr/>
      <dgm:t>
        <a:bodyPr/>
        <a:lstStyle/>
        <a:p>
          <a:endParaRPr lang="en-US"/>
        </a:p>
      </dgm:t>
    </dgm:pt>
    <dgm:pt modelId="{55BA250B-A40F-41D3-AE78-3626BE9B54EA}" type="sibTrans" cxnId="{B5298E4D-23A4-4ABA-BC64-593A1A607658}">
      <dgm:prSet/>
      <dgm:spPr/>
      <dgm:t>
        <a:bodyPr/>
        <a:lstStyle/>
        <a:p>
          <a:endParaRPr lang="en-US"/>
        </a:p>
      </dgm:t>
    </dgm:pt>
    <dgm:pt modelId="{D95A0091-141E-4243-B203-C9E8202C9850}">
      <dgm:prSet phldrT="[Text]"/>
      <dgm:spPr/>
      <dgm:t>
        <a:bodyPr/>
        <a:lstStyle/>
        <a:p>
          <a:r>
            <a:rPr lang="sr-Cyrl-RS" dirty="0" smtClean="0"/>
            <a:t>Нацрт недеље размене</a:t>
          </a:r>
          <a:endParaRPr lang="en-US" dirty="0"/>
        </a:p>
      </dgm:t>
    </dgm:pt>
    <dgm:pt modelId="{D2F23E3A-DB24-453F-AC7B-0B0E5F2956C7}" type="parTrans" cxnId="{11F7BDDC-ECD4-4E5F-B91A-A33F9B49F64E}">
      <dgm:prSet/>
      <dgm:spPr/>
      <dgm:t>
        <a:bodyPr/>
        <a:lstStyle/>
        <a:p>
          <a:endParaRPr lang="en-US"/>
        </a:p>
      </dgm:t>
    </dgm:pt>
    <dgm:pt modelId="{0E042AD3-F463-41F9-9E7E-BB1D6644A555}" type="sibTrans" cxnId="{11F7BDDC-ECD4-4E5F-B91A-A33F9B49F64E}">
      <dgm:prSet/>
      <dgm:spPr/>
      <dgm:t>
        <a:bodyPr/>
        <a:lstStyle/>
        <a:p>
          <a:endParaRPr lang="en-US"/>
        </a:p>
      </dgm:t>
    </dgm:pt>
    <dgm:pt modelId="{DAC98194-29C7-4050-A9B2-75442E250706}" type="pres">
      <dgm:prSet presAssocID="{59817C06-AD2A-4127-9BB9-827B31D035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C80B0-97CE-4030-9969-C8CA2426C660}" type="pres">
      <dgm:prSet presAssocID="{E9EE493A-3D9D-4A03-8D6C-6ACB66CAFFBA}" presName="thickLine" presStyleLbl="alignNode1" presStyleIdx="0" presStyleCnt="1" custLinFactNeighborX="67899" custLinFactNeighborY="312"/>
      <dgm:spPr/>
    </dgm:pt>
    <dgm:pt modelId="{F7FA03F5-B455-416E-B031-63060159756B}" type="pres">
      <dgm:prSet presAssocID="{E9EE493A-3D9D-4A03-8D6C-6ACB66CAFFBA}" presName="horz1" presStyleCnt="0"/>
      <dgm:spPr/>
    </dgm:pt>
    <dgm:pt modelId="{988B4532-83E2-4078-B0C3-E06D2A77405F}" type="pres">
      <dgm:prSet presAssocID="{E9EE493A-3D9D-4A03-8D6C-6ACB66CAFFBA}" presName="tx1" presStyleLbl="revTx" presStyleIdx="0" presStyleCnt="5"/>
      <dgm:spPr/>
      <dgm:t>
        <a:bodyPr/>
        <a:lstStyle/>
        <a:p>
          <a:endParaRPr lang="en-US"/>
        </a:p>
      </dgm:t>
    </dgm:pt>
    <dgm:pt modelId="{E3E6D4D2-48DD-491E-96ED-A0E591BFEAAF}" type="pres">
      <dgm:prSet presAssocID="{E9EE493A-3D9D-4A03-8D6C-6ACB66CAFFBA}" presName="vert1" presStyleCnt="0"/>
      <dgm:spPr/>
    </dgm:pt>
    <dgm:pt modelId="{92D3F7EE-BA1C-4220-934D-2DECA108E6BE}" type="pres">
      <dgm:prSet presAssocID="{BE92E140-DC24-4B09-9F9D-B799B54633C8}" presName="vertSpace2a" presStyleCnt="0"/>
      <dgm:spPr/>
    </dgm:pt>
    <dgm:pt modelId="{51CCA84C-2179-4E38-95C7-B3CFCE19B876}" type="pres">
      <dgm:prSet presAssocID="{BE92E140-DC24-4B09-9F9D-B799B54633C8}" presName="horz2" presStyleCnt="0"/>
      <dgm:spPr/>
    </dgm:pt>
    <dgm:pt modelId="{4755051B-4B69-4FA5-820A-95498AE6E33E}" type="pres">
      <dgm:prSet presAssocID="{BE92E140-DC24-4B09-9F9D-B799B54633C8}" presName="horzSpace2" presStyleCnt="0"/>
      <dgm:spPr/>
    </dgm:pt>
    <dgm:pt modelId="{A6583F0D-7083-44A6-85F3-35F02A842640}" type="pres">
      <dgm:prSet presAssocID="{BE92E140-DC24-4B09-9F9D-B799B54633C8}" presName="tx2" presStyleLbl="revTx" presStyleIdx="1" presStyleCnt="5"/>
      <dgm:spPr/>
      <dgm:t>
        <a:bodyPr/>
        <a:lstStyle/>
        <a:p>
          <a:endParaRPr lang="en-US"/>
        </a:p>
      </dgm:t>
    </dgm:pt>
    <dgm:pt modelId="{20861B96-C2B5-4846-AC3B-CF819353299D}" type="pres">
      <dgm:prSet presAssocID="{BE92E140-DC24-4B09-9F9D-B799B54633C8}" presName="vert2" presStyleCnt="0"/>
      <dgm:spPr/>
    </dgm:pt>
    <dgm:pt modelId="{CDD410FA-979C-4BB3-92E0-7B49ECB303A2}" type="pres">
      <dgm:prSet presAssocID="{BE92E140-DC24-4B09-9F9D-B799B54633C8}" presName="thinLine2b" presStyleLbl="callout" presStyleIdx="0" presStyleCnt="4"/>
      <dgm:spPr/>
    </dgm:pt>
    <dgm:pt modelId="{D9807FDE-15DE-4D7F-87C1-FC7E220F5E74}" type="pres">
      <dgm:prSet presAssocID="{BE92E140-DC24-4B09-9F9D-B799B54633C8}" presName="vertSpace2b" presStyleCnt="0"/>
      <dgm:spPr/>
    </dgm:pt>
    <dgm:pt modelId="{35A345B9-2E82-4CBD-9152-7399674EA8D9}" type="pres">
      <dgm:prSet presAssocID="{F8C1CF09-668C-4431-9B44-56E123140F31}" presName="horz2" presStyleCnt="0"/>
      <dgm:spPr/>
    </dgm:pt>
    <dgm:pt modelId="{291808EF-9833-48D4-8BDB-EB14CD03CB2A}" type="pres">
      <dgm:prSet presAssocID="{F8C1CF09-668C-4431-9B44-56E123140F31}" presName="horzSpace2" presStyleCnt="0"/>
      <dgm:spPr/>
    </dgm:pt>
    <dgm:pt modelId="{9C7BC61B-249B-4A90-B11A-EB6B0B2A7EE4}" type="pres">
      <dgm:prSet presAssocID="{F8C1CF09-668C-4431-9B44-56E123140F31}" presName="tx2" presStyleLbl="revTx" presStyleIdx="2" presStyleCnt="5"/>
      <dgm:spPr/>
      <dgm:t>
        <a:bodyPr/>
        <a:lstStyle/>
        <a:p>
          <a:endParaRPr lang="en-US"/>
        </a:p>
      </dgm:t>
    </dgm:pt>
    <dgm:pt modelId="{0AB90471-3885-4E64-81D4-06C27220F193}" type="pres">
      <dgm:prSet presAssocID="{F8C1CF09-668C-4431-9B44-56E123140F31}" presName="vert2" presStyleCnt="0"/>
      <dgm:spPr/>
    </dgm:pt>
    <dgm:pt modelId="{BFDB7A98-0B78-4CD8-B6A7-CC03C692CF60}" type="pres">
      <dgm:prSet presAssocID="{F8C1CF09-668C-4431-9B44-56E123140F31}" presName="thinLine2b" presStyleLbl="callout" presStyleIdx="1" presStyleCnt="4"/>
      <dgm:spPr/>
    </dgm:pt>
    <dgm:pt modelId="{B7B480E7-BC1A-4530-8854-9D33636B6C9A}" type="pres">
      <dgm:prSet presAssocID="{F8C1CF09-668C-4431-9B44-56E123140F31}" presName="vertSpace2b" presStyleCnt="0"/>
      <dgm:spPr/>
    </dgm:pt>
    <dgm:pt modelId="{E591EB8F-34F8-4B4B-AE3E-57F53963CF00}" type="pres">
      <dgm:prSet presAssocID="{F531A2F7-A038-486C-95AA-7EF865F3FA13}" presName="horz2" presStyleCnt="0"/>
      <dgm:spPr/>
    </dgm:pt>
    <dgm:pt modelId="{E20DC2FE-BAA7-4EE2-865A-4BA1F2E3ECAA}" type="pres">
      <dgm:prSet presAssocID="{F531A2F7-A038-486C-95AA-7EF865F3FA13}" presName="horzSpace2" presStyleCnt="0"/>
      <dgm:spPr/>
    </dgm:pt>
    <dgm:pt modelId="{F74885C8-C620-4BFB-9533-42E390975DE3}" type="pres">
      <dgm:prSet presAssocID="{F531A2F7-A038-486C-95AA-7EF865F3FA13}" presName="tx2" presStyleLbl="revTx" presStyleIdx="3" presStyleCnt="5"/>
      <dgm:spPr/>
      <dgm:t>
        <a:bodyPr/>
        <a:lstStyle/>
        <a:p>
          <a:endParaRPr lang="en-US"/>
        </a:p>
      </dgm:t>
    </dgm:pt>
    <dgm:pt modelId="{B55D42DA-0850-40C6-A2D3-DF6595DCECC5}" type="pres">
      <dgm:prSet presAssocID="{F531A2F7-A038-486C-95AA-7EF865F3FA13}" presName="vert2" presStyleCnt="0"/>
      <dgm:spPr/>
    </dgm:pt>
    <dgm:pt modelId="{510BFE7C-AB72-485A-ABE8-5494D11E9FBC}" type="pres">
      <dgm:prSet presAssocID="{F531A2F7-A038-486C-95AA-7EF865F3FA13}" presName="thinLine2b" presStyleLbl="callout" presStyleIdx="2" presStyleCnt="4"/>
      <dgm:spPr/>
    </dgm:pt>
    <dgm:pt modelId="{68026C79-4888-4C91-ACA6-E3D266C9AE56}" type="pres">
      <dgm:prSet presAssocID="{F531A2F7-A038-486C-95AA-7EF865F3FA13}" presName="vertSpace2b" presStyleCnt="0"/>
      <dgm:spPr/>
    </dgm:pt>
    <dgm:pt modelId="{EDD26C6C-D321-4BC5-B46F-C5C8B3FCEF05}" type="pres">
      <dgm:prSet presAssocID="{D95A0091-141E-4243-B203-C9E8202C9850}" presName="horz2" presStyleCnt="0"/>
      <dgm:spPr/>
    </dgm:pt>
    <dgm:pt modelId="{AE28FEA8-8A64-42F2-8622-F1D2178FF5B1}" type="pres">
      <dgm:prSet presAssocID="{D95A0091-141E-4243-B203-C9E8202C9850}" presName="horzSpace2" presStyleCnt="0"/>
      <dgm:spPr/>
    </dgm:pt>
    <dgm:pt modelId="{1500022F-12C4-4410-B290-90D38DC054EF}" type="pres">
      <dgm:prSet presAssocID="{D95A0091-141E-4243-B203-C9E8202C9850}" presName="tx2" presStyleLbl="revTx" presStyleIdx="4" presStyleCnt="5"/>
      <dgm:spPr/>
      <dgm:t>
        <a:bodyPr/>
        <a:lstStyle/>
        <a:p>
          <a:endParaRPr lang="en-US"/>
        </a:p>
      </dgm:t>
    </dgm:pt>
    <dgm:pt modelId="{3CA70FEF-B0FD-450E-835E-C765DA88EEFB}" type="pres">
      <dgm:prSet presAssocID="{D95A0091-141E-4243-B203-C9E8202C9850}" presName="vert2" presStyleCnt="0"/>
      <dgm:spPr/>
    </dgm:pt>
    <dgm:pt modelId="{A2E1EA4A-14EE-4AD4-AA52-A881D551536A}" type="pres">
      <dgm:prSet presAssocID="{D95A0091-141E-4243-B203-C9E8202C9850}" presName="thinLine2b" presStyleLbl="callout" presStyleIdx="3" presStyleCnt="4"/>
      <dgm:spPr/>
    </dgm:pt>
    <dgm:pt modelId="{D13CAFA8-C2A4-4550-A97F-963EEB7C6818}" type="pres">
      <dgm:prSet presAssocID="{D95A0091-141E-4243-B203-C9E8202C9850}" presName="vertSpace2b" presStyleCnt="0"/>
      <dgm:spPr/>
    </dgm:pt>
  </dgm:ptLst>
  <dgm:cxnLst>
    <dgm:cxn modelId="{8D08AF6E-22EE-4BF8-8277-5B9CF8DE85A3}" type="presOf" srcId="{F531A2F7-A038-486C-95AA-7EF865F3FA13}" destId="{F74885C8-C620-4BFB-9533-42E390975DE3}" srcOrd="0" destOrd="0" presId="urn:microsoft.com/office/officeart/2008/layout/LinedList"/>
    <dgm:cxn modelId="{67BAC1EE-8B9C-4059-9B8E-0EB166F34658}" type="presOf" srcId="{D95A0091-141E-4243-B203-C9E8202C9850}" destId="{1500022F-12C4-4410-B290-90D38DC054EF}" srcOrd="0" destOrd="0" presId="urn:microsoft.com/office/officeart/2008/layout/LinedList"/>
    <dgm:cxn modelId="{90368540-B6A9-48E6-8A2C-44825FD29FBA}" type="presOf" srcId="{BE92E140-DC24-4B09-9F9D-B799B54633C8}" destId="{A6583F0D-7083-44A6-85F3-35F02A842640}" srcOrd="0" destOrd="0" presId="urn:microsoft.com/office/officeart/2008/layout/LinedList"/>
    <dgm:cxn modelId="{1BA92167-421B-45CF-9C6B-6E3442B8DD51}" srcId="{59817C06-AD2A-4127-9BB9-827B31D035FB}" destId="{E9EE493A-3D9D-4A03-8D6C-6ACB66CAFFBA}" srcOrd="0" destOrd="0" parTransId="{FCC9D17B-D1D6-4B12-912C-DB20EB3A844B}" sibTransId="{553C0975-EE81-451E-8A13-089AA7662210}"/>
    <dgm:cxn modelId="{B5298E4D-23A4-4ABA-BC64-593A1A607658}" srcId="{E9EE493A-3D9D-4A03-8D6C-6ACB66CAFFBA}" destId="{F531A2F7-A038-486C-95AA-7EF865F3FA13}" srcOrd="2" destOrd="0" parTransId="{82685604-7F2B-45E1-B30C-FB862DB0E72C}" sibTransId="{55BA250B-A40F-41D3-AE78-3626BE9B54EA}"/>
    <dgm:cxn modelId="{AD1903B2-B626-4D8F-8C5D-02E69FF06128}" type="presOf" srcId="{59817C06-AD2A-4127-9BB9-827B31D035FB}" destId="{DAC98194-29C7-4050-A9B2-75442E250706}" srcOrd="0" destOrd="0" presId="urn:microsoft.com/office/officeart/2008/layout/LinedList"/>
    <dgm:cxn modelId="{DA39059E-51B7-43AD-8C4E-05EF1CE19C51}" type="presOf" srcId="{F8C1CF09-668C-4431-9B44-56E123140F31}" destId="{9C7BC61B-249B-4A90-B11A-EB6B0B2A7EE4}" srcOrd="0" destOrd="0" presId="urn:microsoft.com/office/officeart/2008/layout/LinedList"/>
    <dgm:cxn modelId="{0E2775CA-25B0-4A52-AAF0-4060CA4B2D1B}" srcId="{E9EE493A-3D9D-4A03-8D6C-6ACB66CAFFBA}" destId="{F8C1CF09-668C-4431-9B44-56E123140F31}" srcOrd="1" destOrd="0" parTransId="{00F9437A-7283-4EAB-AC65-780CDE2EE643}" sibTransId="{B7E54AC5-18E4-491A-AC66-348F5EE5F2CF}"/>
    <dgm:cxn modelId="{3CD9E9B1-3566-4DE7-A1B4-ABE4F408EC08}" type="presOf" srcId="{E9EE493A-3D9D-4A03-8D6C-6ACB66CAFFBA}" destId="{988B4532-83E2-4078-B0C3-E06D2A77405F}" srcOrd="0" destOrd="0" presId="urn:microsoft.com/office/officeart/2008/layout/LinedList"/>
    <dgm:cxn modelId="{D5B91869-8225-47A2-B54B-02164849727D}" srcId="{E9EE493A-3D9D-4A03-8D6C-6ACB66CAFFBA}" destId="{BE92E140-DC24-4B09-9F9D-B799B54633C8}" srcOrd="0" destOrd="0" parTransId="{0AE150E8-2936-489A-BB52-3B15C9C7D9D4}" sibTransId="{98B8A2CB-E9F9-41CF-92F3-706B75A7287B}"/>
    <dgm:cxn modelId="{11F7BDDC-ECD4-4E5F-B91A-A33F9B49F64E}" srcId="{E9EE493A-3D9D-4A03-8D6C-6ACB66CAFFBA}" destId="{D95A0091-141E-4243-B203-C9E8202C9850}" srcOrd="3" destOrd="0" parTransId="{D2F23E3A-DB24-453F-AC7B-0B0E5F2956C7}" sibTransId="{0E042AD3-F463-41F9-9E7E-BB1D6644A555}"/>
    <dgm:cxn modelId="{239B1740-3F73-4F3E-91FA-FF1F36B53753}" type="presParOf" srcId="{DAC98194-29C7-4050-A9B2-75442E250706}" destId="{C2EC80B0-97CE-4030-9969-C8CA2426C660}" srcOrd="0" destOrd="0" presId="urn:microsoft.com/office/officeart/2008/layout/LinedList"/>
    <dgm:cxn modelId="{C6C70C22-ABBB-49C7-A38C-8C7894605546}" type="presParOf" srcId="{DAC98194-29C7-4050-A9B2-75442E250706}" destId="{F7FA03F5-B455-416E-B031-63060159756B}" srcOrd="1" destOrd="0" presId="urn:microsoft.com/office/officeart/2008/layout/LinedList"/>
    <dgm:cxn modelId="{E1666088-097C-4401-B78E-C9C1824A9425}" type="presParOf" srcId="{F7FA03F5-B455-416E-B031-63060159756B}" destId="{988B4532-83E2-4078-B0C3-E06D2A77405F}" srcOrd="0" destOrd="0" presId="urn:microsoft.com/office/officeart/2008/layout/LinedList"/>
    <dgm:cxn modelId="{42F517A7-C367-42EC-B289-9B34D4700554}" type="presParOf" srcId="{F7FA03F5-B455-416E-B031-63060159756B}" destId="{E3E6D4D2-48DD-491E-96ED-A0E591BFEAAF}" srcOrd="1" destOrd="0" presId="urn:microsoft.com/office/officeart/2008/layout/LinedList"/>
    <dgm:cxn modelId="{589F894C-0EFA-4C5F-9DDF-4685EB7EEC28}" type="presParOf" srcId="{E3E6D4D2-48DD-491E-96ED-A0E591BFEAAF}" destId="{92D3F7EE-BA1C-4220-934D-2DECA108E6BE}" srcOrd="0" destOrd="0" presId="urn:microsoft.com/office/officeart/2008/layout/LinedList"/>
    <dgm:cxn modelId="{07181DA9-4921-4AA9-B31E-D31A8F5DBCAF}" type="presParOf" srcId="{E3E6D4D2-48DD-491E-96ED-A0E591BFEAAF}" destId="{51CCA84C-2179-4E38-95C7-B3CFCE19B876}" srcOrd="1" destOrd="0" presId="urn:microsoft.com/office/officeart/2008/layout/LinedList"/>
    <dgm:cxn modelId="{43C619C1-55C7-4B27-8E1B-69F03A38E7AF}" type="presParOf" srcId="{51CCA84C-2179-4E38-95C7-B3CFCE19B876}" destId="{4755051B-4B69-4FA5-820A-95498AE6E33E}" srcOrd="0" destOrd="0" presId="urn:microsoft.com/office/officeart/2008/layout/LinedList"/>
    <dgm:cxn modelId="{294CC349-8678-4BBC-884A-E8ED003D3D2F}" type="presParOf" srcId="{51CCA84C-2179-4E38-95C7-B3CFCE19B876}" destId="{A6583F0D-7083-44A6-85F3-35F02A842640}" srcOrd="1" destOrd="0" presId="urn:microsoft.com/office/officeart/2008/layout/LinedList"/>
    <dgm:cxn modelId="{F56C171C-236D-41DE-9998-B7A41D7CFA8C}" type="presParOf" srcId="{51CCA84C-2179-4E38-95C7-B3CFCE19B876}" destId="{20861B96-C2B5-4846-AC3B-CF819353299D}" srcOrd="2" destOrd="0" presId="urn:microsoft.com/office/officeart/2008/layout/LinedList"/>
    <dgm:cxn modelId="{C49D38FD-AD44-4081-9CD7-658946CBBC1A}" type="presParOf" srcId="{E3E6D4D2-48DD-491E-96ED-A0E591BFEAAF}" destId="{CDD410FA-979C-4BB3-92E0-7B49ECB303A2}" srcOrd="2" destOrd="0" presId="urn:microsoft.com/office/officeart/2008/layout/LinedList"/>
    <dgm:cxn modelId="{0A8FAB4A-10A6-4F3A-82AB-491526E72E09}" type="presParOf" srcId="{E3E6D4D2-48DD-491E-96ED-A0E591BFEAAF}" destId="{D9807FDE-15DE-4D7F-87C1-FC7E220F5E74}" srcOrd="3" destOrd="0" presId="urn:microsoft.com/office/officeart/2008/layout/LinedList"/>
    <dgm:cxn modelId="{CEEC4878-B451-4DBF-AA9E-7301E59BC28B}" type="presParOf" srcId="{E3E6D4D2-48DD-491E-96ED-A0E591BFEAAF}" destId="{35A345B9-2E82-4CBD-9152-7399674EA8D9}" srcOrd="4" destOrd="0" presId="urn:microsoft.com/office/officeart/2008/layout/LinedList"/>
    <dgm:cxn modelId="{763F8136-D053-4643-A96F-0CA34D27F92C}" type="presParOf" srcId="{35A345B9-2E82-4CBD-9152-7399674EA8D9}" destId="{291808EF-9833-48D4-8BDB-EB14CD03CB2A}" srcOrd="0" destOrd="0" presId="urn:microsoft.com/office/officeart/2008/layout/LinedList"/>
    <dgm:cxn modelId="{512D6641-D7E0-429A-88E4-907C3446831B}" type="presParOf" srcId="{35A345B9-2E82-4CBD-9152-7399674EA8D9}" destId="{9C7BC61B-249B-4A90-B11A-EB6B0B2A7EE4}" srcOrd="1" destOrd="0" presId="urn:microsoft.com/office/officeart/2008/layout/LinedList"/>
    <dgm:cxn modelId="{1E4B3967-9C41-44B0-B66D-BE9ECAB2B69B}" type="presParOf" srcId="{35A345B9-2E82-4CBD-9152-7399674EA8D9}" destId="{0AB90471-3885-4E64-81D4-06C27220F193}" srcOrd="2" destOrd="0" presId="urn:microsoft.com/office/officeart/2008/layout/LinedList"/>
    <dgm:cxn modelId="{10A8FD77-8AFB-4BE9-BA33-18ED553DCE69}" type="presParOf" srcId="{E3E6D4D2-48DD-491E-96ED-A0E591BFEAAF}" destId="{BFDB7A98-0B78-4CD8-B6A7-CC03C692CF60}" srcOrd="5" destOrd="0" presId="urn:microsoft.com/office/officeart/2008/layout/LinedList"/>
    <dgm:cxn modelId="{F4A47747-C7C1-4B72-9256-2528C3C481B6}" type="presParOf" srcId="{E3E6D4D2-48DD-491E-96ED-A0E591BFEAAF}" destId="{B7B480E7-BC1A-4530-8854-9D33636B6C9A}" srcOrd="6" destOrd="0" presId="urn:microsoft.com/office/officeart/2008/layout/LinedList"/>
    <dgm:cxn modelId="{C6E77FCD-03CF-4F7E-B476-C2AF8D266863}" type="presParOf" srcId="{E3E6D4D2-48DD-491E-96ED-A0E591BFEAAF}" destId="{E591EB8F-34F8-4B4B-AE3E-57F53963CF00}" srcOrd="7" destOrd="0" presId="urn:microsoft.com/office/officeart/2008/layout/LinedList"/>
    <dgm:cxn modelId="{DD219E31-9F07-431F-9760-54D36048AB80}" type="presParOf" srcId="{E591EB8F-34F8-4B4B-AE3E-57F53963CF00}" destId="{E20DC2FE-BAA7-4EE2-865A-4BA1F2E3ECAA}" srcOrd="0" destOrd="0" presId="urn:microsoft.com/office/officeart/2008/layout/LinedList"/>
    <dgm:cxn modelId="{06E9D7C6-AF67-4F92-9187-ABE9D536860D}" type="presParOf" srcId="{E591EB8F-34F8-4B4B-AE3E-57F53963CF00}" destId="{F74885C8-C620-4BFB-9533-42E390975DE3}" srcOrd="1" destOrd="0" presId="urn:microsoft.com/office/officeart/2008/layout/LinedList"/>
    <dgm:cxn modelId="{1A6673B3-ADAB-4798-B62C-2EAB903002D9}" type="presParOf" srcId="{E591EB8F-34F8-4B4B-AE3E-57F53963CF00}" destId="{B55D42DA-0850-40C6-A2D3-DF6595DCECC5}" srcOrd="2" destOrd="0" presId="urn:microsoft.com/office/officeart/2008/layout/LinedList"/>
    <dgm:cxn modelId="{7E3976C3-65EE-47C5-BD87-383E51154B82}" type="presParOf" srcId="{E3E6D4D2-48DD-491E-96ED-A0E591BFEAAF}" destId="{510BFE7C-AB72-485A-ABE8-5494D11E9FBC}" srcOrd="8" destOrd="0" presId="urn:microsoft.com/office/officeart/2008/layout/LinedList"/>
    <dgm:cxn modelId="{40643434-FCD0-485C-B892-BA03C202AE82}" type="presParOf" srcId="{E3E6D4D2-48DD-491E-96ED-A0E591BFEAAF}" destId="{68026C79-4888-4C91-ACA6-E3D266C9AE56}" srcOrd="9" destOrd="0" presId="urn:microsoft.com/office/officeart/2008/layout/LinedList"/>
    <dgm:cxn modelId="{E42CED1B-0AFD-4EA3-BC32-B09D15EF342C}" type="presParOf" srcId="{E3E6D4D2-48DD-491E-96ED-A0E591BFEAAF}" destId="{EDD26C6C-D321-4BC5-B46F-C5C8B3FCEF05}" srcOrd="10" destOrd="0" presId="urn:microsoft.com/office/officeart/2008/layout/LinedList"/>
    <dgm:cxn modelId="{7EB181ED-E82C-4F21-A524-EA889BF42370}" type="presParOf" srcId="{EDD26C6C-D321-4BC5-B46F-C5C8B3FCEF05}" destId="{AE28FEA8-8A64-42F2-8622-F1D2178FF5B1}" srcOrd="0" destOrd="0" presId="urn:microsoft.com/office/officeart/2008/layout/LinedList"/>
    <dgm:cxn modelId="{13DAB3C3-C3EB-4CFC-A9D4-547D7686EF5E}" type="presParOf" srcId="{EDD26C6C-D321-4BC5-B46F-C5C8B3FCEF05}" destId="{1500022F-12C4-4410-B290-90D38DC054EF}" srcOrd="1" destOrd="0" presId="urn:microsoft.com/office/officeart/2008/layout/LinedList"/>
    <dgm:cxn modelId="{CB8CD592-8FD7-439E-9149-2B10BD5A4661}" type="presParOf" srcId="{EDD26C6C-D321-4BC5-B46F-C5C8B3FCEF05}" destId="{3CA70FEF-B0FD-450E-835E-C765DA88EEFB}" srcOrd="2" destOrd="0" presId="urn:microsoft.com/office/officeart/2008/layout/LinedList"/>
    <dgm:cxn modelId="{3123A004-F3CA-4B76-8EE3-3CD18BCB2632}" type="presParOf" srcId="{E3E6D4D2-48DD-491E-96ED-A0E591BFEAAF}" destId="{A2E1EA4A-14EE-4AD4-AA52-A881D551536A}" srcOrd="11" destOrd="0" presId="urn:microsoft.com/office/officeart/2008/layout/LinedList"/>
    <dgm:cxn modelId="{0701ABD5-B061-4916-829D-4169AFF32EFA}" type="presParOf" srcId="{E3E6D4D2-48DD-491E-96ED-A0E591BFEAAF}" destId="{D13CAFA8-C2A4-4550-A97F-963EEB7C681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17C06-AD2A-4127-9BB9-827B31D035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E493A-3D9D-4A03-8D6C-6ACB66CAFFBA}">
      <dgm:prSet phldrT="[Text]" custT="1"/>
      <dgm:spPr/>
      <dgm:t>
        <a:bodyPr/>
        <a:lstStyle/>
        <a:p>
          <a:r>
            <a:rPr lang="sr-Cyrl-RS" sz="2800" dirty="0" smtClean="0"/>
            <a:t>Р</a:t>
          </a:r>
        </a:p>
        <a:p>
          <a:r>
            <a:rPr lang="sr-Cyrl-RS" sz="2800" dirty="0" smtClean="0"/>
            <a:t>Е</a:t>
          </a:r>
        </a:p>
        <a:p>
          <a:r>
            <a:rPr lang="sr-Cyrl-RS" sz="2800" dirty="0" smtClean="0"/>
            <a:t>А</a:t>
          </a:r>
        </a:p>
        <a:p>
          <a:r>
            <a:rPr lang="sr-Cyrl-RS" sz="2800" dirty="0" smtClean="0"/>
            <a:t>Л</a:t>
          </a:r>
        </a:p>
        <a:p>
          <a:r>
            <a:rPr lang="sr-Cyrl-RS" sz="2800" dirty="0" smtClean="0"/>
            <a:t>И</a:t>
          </a:r>
        </a:p>
        <a:p>
          <a:r>
            <a:rPr lang="sr-Cyrl-RS" sz="2800" dirty="0" smtClean="0"/>
            <a:t>З</a:t>
          </a:r>
        </a:p>
        <a:p>
          <a:r>
            <a:rPr lang="sr-Cyrl-RS" sz="2800" dirty="0" smtClean="0"/>
            <a:t>А</a:t>
          </a:r>
        </a:p>
        <a:p>
          <a:r>
            <a:rPr lang="sr-Cyrl-RS" sz="2800" dirty="0" smtClean="0"/>
            <a:t>Ц</a:t>
          </a:r>
        </a:p>
        <a:p>
          <a:r>
            <a:rPr lang="sr-Cyrl-RS" sz="2800" dirty="0" smtClean="0"/>
            <a:t>И</a:t>
          </a:r>
        </a:p>
        <a:p>
          <a:r>
            <a:rPr lang="sr-Cyrl-RS" sz="2800" dirty="0" smtClean="0"/>
            <a:t>Ј</a:t>
          </a:r>
        </a:p>
        <a:p>
          <a:r>
            <a:rPr lang="sr-Cyrl-RS" sz="2800" dirty="0" smtClean="0"/>
            <a:t>А</a:t>
          </a:r>
        </a:p>
        <a:p>
          <a:endParaRPr lang="en-US" sz="2800" dirty="0"/>
        </a:p>
      </dgm:t>
    </dgm:pt>
    <dgm:pt modelId="{FCC9D17B-D1D6-4B12-912C-DB20EB3A844B}" type="parTrans" cxnId="{1BA92167-421B-45CF-9C6B-6E3442B8DD51}">
      <dgm:prSet/>
      <dgm:spPr/>
      <dgm:t>
        <a:bodyPr/>
        <a:lstStyle/>
        <a:p>
          <a:endParaRPr lang="en-US"/>
        </a:p>
      </dgm:t>
    </dgm:pt>
    <dgm:pt modelId="{553C0975-EE81-451E-8A13-089AA7662210}" type="sibTrans" cxnId="{1BA92167-421B-45CF-9C6B-6E3442B8DD51}">
      <dgm:prSet/>
      <dgm:spPr/>
      <dgm:t>
        <a:bodyPr/>
        <a:lstStyle/>
        <a:p>
          <a:endParaRPr lang="en-US"/>
        </a:p>
      </dgm:t>
    </dgm:pt>
    <dgm:pt modelId="{BE92E140-DC24-4B09-9F9D-B799B54633C8}">
      <dgm:prSet phldrT="[Text]"/>
      <dgm:spPr/>
      <dgm:t>
        <a:bodyPr/>
        <a:lstStyle/>
        <a:p>
          <a:r>
            <a:rPr lang="sr-Cyrl-RS" dirty="0" smtClean="0"/>
            <a:t>Сарадња тимова</a:t>
          </a:r>
        </a:p>
      </dgm:t>
    </dgm:pt>
    <dgm:pt modelId="{0AE150E8-2936-489A-BB52-3B15C9C7D9D4}" type="parTrans" cxnId="{D5B91869-8225-47A2-B54B-02164849727D}">
      <dgm:prSet/>
      <dgm:spPr/>
      <dgm:t>
        <a:bodyPr/>
        <a:lstStyle/>
        <a:p>
          <a:endParaRPr lang="en-US"/>
        </a:p>
      </dgm:t>
    </dgm:pt>
    <dgm:pt modelId="{98B8A2CB-E9F9-41CF-92F3-706B75A7287B}" type="sibTrans" cxnId="{D5B91869-8225-47A2-B54B-02164849727D}">
      <dgm:prSet/>
      <dgm:spPr/>
      <dgm:t>
        <a:bodyPr/>
        <a:lstStyle/>
        <a:p>
          <a:endParaRPr lang="en-US"/>
        </a:p>
      </dgm:t>
    </dgm:pt>
    <dgm:pt modelId="{F8C1CF09-668C-4431-9B44-56E123140F31}">
      <dgm:prSet phldrT="[Text]"/>
      <dgm:spPr/>
      <dgm:t>
        <a:bodyPr/>
        <a:lstStyle/>
        <a:p>
          <a:r>
            <a:rPr lang="sr-Cyrl-RS" dirty="0" smtClean="0"/>
            <a:t>Задужења наставника</a:t>
          </a:r>
          <a:endParaRPr lang="en-US" dirty="0"/>
        </a:p>
      </dgm:t>
    </dgm:pt>
    <dgm:pt modelId="{00F9437A-7283-4EAB-AC65-780CDE2EE643}" type="parTrans" cxnId="{0E2775CA-25B0-4A52-AAF0-4060CA4B2D1B}">
      <dgm:prSet/>
      <dgm:spPr/>
      <dgm:t>
        <a:bodyPr/>
        <a:lstStyle/>
        <a:p>
          <a:endParaRPr lang="en-US"/>
        </a:p>
      </dgm:t>
    </dgm:pt>
    <dgm:pt modelId="{B7E54AC5-18E4-491A-AC66-348F5EE5F2CF}" type="sibTrans" cxnId="{0E2775CA-25B0-4A52-AAF0-4060CA4B2D1B}">
      <dgm:prSet/>
      <dgm:spPr/>
      <dgm:t>
        <a:bodyPr/>
        <a:lstStyle/>
        <a:p>
          <a:endParaRPr lang="en-US"/>
        </a:p>
      </dgm:t>
    </dgm:pt>
    <dgm:pt modelId="{F531A2F7-A038-486C-95AA-7EF865F3FA13}">
      <dgm:prSet phldrT="[Text]"/>
      <dgm:spPr/>
      <dgm:t>
        <a:bodyPr/>
        <a:lstStyle/>
        <a:p>
          <a:r>
            <a:rPr lang="sr-Cyrl-RS" dirty="0" smtClean="0"/>
            <a:t>Дневна евалуација</a:t>
          </a:r>
          <a:endParaRPr lang="en-US" dirty="0"/>
        </a:p>
      </dgm:t>
    </dgm:pt>
    <dgm:pt modelId="{82685604-7F2B-45E1-B30C-FB862DB0E72C}" type="parTrans" cxnId="{B5298E4D-23A4-4ABA-BC64-593A1A607658}">
      <dgm:prSet/>
      <dgm:spPr/>
      <dgm:t>
        <a:bodyPr/>
        <a:lstStyle/>
        <a:p>
          <a:endParaRPr lang="en-US"/>
        </a:p>
      </dgm:t>
    </dgm:pt>
    <dgm:pt modelId="{55BA250B-A40F-41D3-AE78-3626BE9B54EA}" type="sibTrans" cxnId="{B5298E4D-23A4-4ABA-BC64-593A1A607658}">
      <dgm:prSet/>
      <dgm:spPr/>
      <dgm:t>
        <a:bodyPr/>
        <a:lstStyle/>
        <a:p>
          <a:endParaRPr lang="en-US"/>
        </a:p>
      </dgm:t>
    </dgm:pt>
    <dgm:pt modelId="{DAC98194-29C7-4050-A9B2-75442E250706}" type="pres">
      <dgm:prSet presAssocID="{59817C06-AD2A-4127-9BB9-827B31D035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C80B0-97CE-4030-9969-C8CA2426C660}" type="pres">
      <dgm:prSet presAssocID="{E9EE493A-3D9D-4A03-8D6C-6ACB66CAFFBA}" presName="thickLine" presStyleLbl="alignNode1" presStyleIdx="0" presStyleCnt="1" custLinFactNeighborX="67899" custLinFactNeighborY="312"/>
      <dgm:spPr/>
    </dgm:pt>
    <dgm:pt modelId="{F7FA03F5-B455-416E-B031-63060159756B}" type="pres">
      <dgm:prSet presAssocID="{E9EE493A-3D9D-4A03-8D6C-6ACB66CAFFBA}" presName="horz1" presStyleCnt="0"/>
      <dgm:spPr/>
    </dgm:pt>
    <dgm:pt modelId="{988B4532-83E2-4078-B0C3-E06D2A77405F}" type="pres">
      <dgm:prSet presAssocID="{E9EE493A-3D9D-4A03-8D6C-6ACB66CAFFBA}" presName="tx1" presStyleLbl="revTx" presStyleIdx="0" presStyleCnt="4"/>
      <dgm:spPr/>
      <dgm:t>
        <a:bodyPr/>
        <a:lstStyle/>
        <a:p>
          <a:endParaRPr lang="en-US"/>
        </a:p>
      </dgm:t>
    </dgm:pt>
    <dgm:pt modelId="{E3E6D4D2-48DD-491E-96ED-A0E591BFEAAF}" type="pres">
      <dgm:prSet presAssocID="{E9EE493A-3D9D-4A03-8D6C-6ACB66CAFFBA}" presName="vert1" presStyleCnt="0"/>
      <dgm:spPr/>
    </dgm:pt>
    <dgm:pt modelId="{92D3F7EE-BA1C-4220-934D-2DECA108E6BE}" type="pres">
      <dgm:prSet presAssocID="{BE92E140-DC24-4B09-9F9D-B799B54633C8}" presName="vertSpace2a" presStyleCnt="0"/>
      <dgm:spPr/>
    </dgm:pt>
    <dgm:pt modelId="{51CCA84C-2179-4E38-95C7-B3CFCE19B876}" type="pres">
      <dgm:prSet presAssocID="{BE92E140-DC24-4B09-9F9D-B799B54633C8}" presName="horz2" presStyleCnt="0"/>
      <dgm:spPr/>
    </dgm:pt>
    <dgm:pt modelId="{4755051B-4B69-4FA5-820A-95498AE6E33E}" type="pres">
      <dgm:prSet presAssocID="{BE92E140-DC24-4B09-9F9D-B799B54633C8}" presName="horzSpace2" presStyleCnt="0"/>
      <dgm:spPr/>
    </dgm:pt>
    <dgm:pt modelId="{A6583F0D-7083-44A6-85F3-35F02A842640}" type="pres">
      <dgm:prSet presAssocID="{BE92E140-DC24-4B09-9F9D-B799B54633C8}" presName="tx2" presStyleLbl="revTx" presStyleIdx="1" presStyleCnt="4"/>
      <dgm:spPr/>
      <dgm:t>
        <a:bodyPr/>
        <a:lstStyle/>
        <a:p>
          <a:endParaRPr lang="en-US"/>
        </a:p>
      </dgm:t>
    </dgm:pt>
    <dgm:pt modelId="{20861B96-C2B5-4846-AC3B-CF819353299D}" type="pres">
      <dgm:prSet presAssocID="{BE92E140-DC24-4B09-9F9D-B799B54633C8}" presName="vert2" presStyleCnt="0"/>
      <dgm:spPr/>
    </dgm:pt>
    <dgm:pt modelId="{CDD410FA-979C-4BB3-92E0-7B49ECB303A2}" type="pres">
      <dgm:prSet presAssocID="{BE92E140-DC24-4B09-9F9D-B799B54633C8}" presName="thinLine2b" presStyleLbl="callout" presStyleIdx="0" presStyleCnt="3"/>
      <dgm:spPr/>
    </dgm:pt>
    <dgm:pt modelId="{D9807FDE-15DE-4D7F-87C1-FC7E220F5E74}" type="pres">
      <dgm:prSet presAssocID="{BE92E140-DC24-4B09-9F9D-B799B54633C8}" presName="vertSpace2b" presStyleCnt="0"/>
      <dgm:spPr/>
    </dgm:pt>
    <dgm:pt modelId="{35A345B9-2E82-4CBD-9152-7399674EA8D9}" type="pres">
      <dgm:prSet presAssocID="{F8C1CF09-668C-4431-9B44-56E123140F31}" presName="horz2" presStyleCnt="0"/>
      <dgm:spPr/>
    </dgm:pt>
    <dgm:pt modelId="{291808EF-9833-48D4-8BDB-EB14CD03CB2A}" type="pres">
      <dgm:prSet presAssocID="{F8C1CF09-668C-4431-9B44-56E123140F31}" presName="horzSpace2" presStyleCnt="0"/>
      <dgm:spPr/>
    </dgm:pt>
    <dgm:pt modelId="{9C7BC61B-249B-4A90-B11A-EB6B0B2A7EE4}" type="pres">
      <dgm:prSet presAssocID="{F8C1CF09-668C-4431-9B44-56E123140F31}" presName="tx2" presStyleLbl="revTx" presStyleIdx="2" presStyleCnt="4"/>
      <dgm:spPr/>
      <dgm:t>
        <a:bodyPr/>
        <a:lstStyle/>
        <a:p>
          <a:endParaRPr lang="en-US"/>
        </a:p>
      </dgm:t>
    </dgm:pt>
    <dgm:pt modelId="{0AB90471-3885-4E64-81D4-06C27220F193}" type="pres">
      <dgm:prSet presAssocID="{F8C1CF09-668C-4431-9B44-56E123140F31}" presName="vert2" presStyleCnt="0"/>
      <dgm:spPr/>
    </dgm:pt>
    <dgm:pt modelId="{BFDB7A98-0B78-4CD8-B6A7-CC03C692CF60}" type="pres">
      <dgm:prSet presAssocID="{F8C1CF09-668C-4431-9B44-56E123140F31}" presName="thinLine2b" presStyleLbl="callout" presStyleIdx="1" presStyleCnt="3"/>
      <dgm:spPr/>
    </dgm:pt>
    <dgm:pt modelId="{B7B480E7-BC1A-4530-8854-9D33636B6C9A}" type="pres">
      <dgm:prSet presAssocID="{F8C1CF09-668C-4431-9B44-56E123140F31}" presName="vertSpace2b" presStyleCnt="0"/>
      <dgm:spPr/>
    </dgm:pt>
    <dgm:pt modelId="{E591EB8F-34F8-4B4B-AE3E-57F53963CF00}" type="pres">
      <dgm:prSet presAssocID="{F531A2F7-A038-486C-95AA-7EF865F3FA13}" presName="horz2" presStyleCnt="0"/>
      <dgm:spPr/>
    </dgm:pt>
    <dgm:pt modelId="{E20DC2FE-BAA7-4EE2-865A-4BA1F2E3ECAA}" type="pres">
      <dgm:prSet presAssocID="{F531A2F7-A038-486C-95AA-7EF865F3FA13}" presName="horzSpace2" presStyleCnt="0"/>
      <dgm:spPr/>
    </dgm:pt>
    <dgm:pt modelId="{F74885C8-C620-4BFB-9533-42E390975DE3}" type="pres">
      <dgm:prSet presAssocID="{F531A2F7-A038-486C-95AA-7EF865F3FA13}" presName="tx2" presStyleLbl="revTx" presStyleIdx="3" presStyleCnt="4"/>
      <dgm:spPr/>
      <dgm:t>
        <a:bodyPr/>
        <a:lstStyle/>
        <a:p>
          <a:endParaRPr lang="en-US"/>
        </a:p>
      </dgm:t>
    </dgm:pt>
    <dgm:pt modelId="{B55D42DA-0850-40C6-A2D3-DF6595DCECC5}" type="pres">
      <dgm:prSet presAssocID="{F531A2F7-A038-486C-95AA-7EF865F3FA13}" presName="vert2" presStyleCnt="0"/>
      <dgm:spPr/>
    </dgm:pt>
    <dgm:pt modelId="{510BFE7C-AB72-485A-ABE8-5494D11E9FBC}" type="pres">
      <dgm:prSet presAssocID="{F531A2F7-A038-486C-95AA-7EF865F3FA13}" presName="thinLine2b" presStyleLbl="callout" presStyleIdx="2" presStyleCnt="3"/>
      <dgm:spPr/>
    </dgm:pt>
    <dgm:pt modelId="{68026C79-4888-4C91-ACA6-E3D266C9AE56}" type="pres">
      <dgm:prSet presAssocID="{F531A2F7-A038-486C-95AA-7EF865F3FA13}" presName="vertSpace2b" presStyleCnt="0"/>
      <dgm:spPr/>
    </dgm:pt>
  </dgm:ptLst>
  <dgm:cxnLst>
    <dgm:cxn modelId="{AD1903B2-B626-4D8F-8C5D-02E69FF06128}" type="presOf" srcId="{59817C06-AD2A-4127-9BB9-827B31D035FB}" destId="{DAC98194-29C7-4050-A9B2-75442E250706}" srcOrd="0" destOrd="0" presId="urn:microsoft.com/office/officeart/2008/layout/LinedList"/>
    <dgm:cxn modelId="{0E2775CA-25B0-4A52-AAF0-4060CA4B2D1B}" srcId="{E9EE493A-3D9D-4A03-8D6C-6ACB66CAFFBA}" destId="{F8C1CF09-668C-4431-9B44-56E123140F31}" srcOrd="1" destOrd="0" parTransId="{00F9437A-7283-4EAB-AC65-780CDE2EE643}" sibTransId="{B7E54AC5-18E4-491A-AC66-348F5EE5F2CF}"/>
    <dgm:cxn modelId="{3CD9E9B1-3566-4DE7-A1B4-ABE4F408EC08}" type="presOf" srcId="{E9EE493A-3D9D-4A03-8D6C-6ACB66CAFFBA}" destId="{988B4532-83E2-4078-B0C3-E06D2A77405F}" srcOrd="0" destOrd="0" presId="urn:microsoft.com/office/officeart/2008/layout/LinedList"/>
    <dgm:cxn modelId="{005575A5-98D2-4FC2-B492-64FB3288AA50}" type="presOf" srcId="{F8C1CF09-668C-4431-9B44-56E123140F31}" destId="{9C7BC61B-249B-4A90-B11A-EB6B0B2A7EE4}" srcOrd="0" destOrd="0" presId="urn:microsoft.com/office/officeart/2008/layout/LinedList"/>
    <dgm:cxn modelId="{B5298E4D-23A4-4ABA-BC64-593A1A607658}" srcId="{E9EE493A-3D9D-4A03-8D6C-6ACB66CAFFBA}" destId="{F531A2F7-A038-486C-95AA-7EF865F3FA13}" srcOrd="2" destOrd="0" parTransId="{82685604-7F2B-45E1-B30C-FB862DB0E72C}" sibTransId="{55BA250B-A40F-41D3-AE78-3626BE9B54EA}"/>
    <dgm:cxn modelId="{352BD58C-396A-4862-AD60-8A5C57E0826F}" type="presOf" srcId="{BE92E140-DC24-4B09-9F9D-B799B54633C8}" destId="{A6583F0D-7083-44A6-85F3-35F02A842640}" srcOrd="0" destOrd="0" presId="urn:microsoft.com/office/officeart/2008/layout/LinedList"/>
    <dgm:cxn modelId="{1BA92167-421B-45CF-9C6B-6E3442B8DD51}" srcId="{59817C06-AD2A-4127-9BB9-827B31D035FB}" destId="{E9EE493A-3D9D-4A03-8D6C-6ACB66CAFFBA}" srcOrd="0" destOrd="0" parTransId="{FCC9D17B-D1D6-4B12-912C-DB20EB3A844B}" sibTransId="{553C0975-EE81-451E-8A13-089AA7662210}"/>
    <dgm:cxn modelId="{D5B91869-8225-47A2-B54B-02164849727D}" srcId="{E9EE493A-3D9D-4A03-8D6C-6ACB66CAFFBA}" destId="{BE92E140-DC24-4B09-9F9D-B799B54633C8}" srcOrd="0" destOrd="0" parTransId="{0AE150E8-2936-489A-BB52-3B15C9C7D9D4}" sibTransId="{98B8A2CB-E9F9-41CF-92F3-706B75A7287B}"/>
    <dgm:cxn modelId="{D7316CBD-37C2-4FA0-81A5-B354BAE594FD}" type="presOf" srcId="{F531A2F7-A038-486C-95AA-7EF865F3FA13}" destId="{F74885C8-C620-4BFB-9533-42E390975DE3}" srcOrd="0" destOrd="0" presId="urn:microsoft.com/office/officeart/2008/layout/LinedList"/>
    <dgm:cxn modelId="{239B1740-3F73-4F3E-91FA-FF1F36B53753}" type="presParOf" srcId="{DAC98194-29C7-4050-A9B2-75442E250706}" destId="{C2EC80B0-97CE-4030-9969-C8CA2426C660}" srcOrd="0" destOrd="0" presId="urn:microsoft.com/office/officeart/2008/layout/LinedList"/>
    <dgm:cxn modelId="{C6C70C22-ABBB-49C7-A38C-8C7894605546}" type="presParOf" srcId="{DAC98194-29C7-4050-A9B2-75442E250706}" destId="{F7FA03F5-B455-416E-B031-63060159756B}" srcOrd="1" destOrd="0" presId="urn:microsoft.com/office/officeart/2008/layout/LinedList"/>
    <dgm:cxn modelId="{E1666088-097C-4401-B78E-C9C1824A9425}" type="presParOf" srcId="{F7FA03F5-B455-416E-B031-63060159756B}" destId="{988B4532-83E2-4078-B0C3-E06D2A77405F}" srcOrd="0" destOrd="0" presId="urn:microsoft.com/office/officeart/2008/layout/LinedList"/>
    <dgm:cxn modelId="{42F517A7-C367-42EC-B289-9B34D4700554}" type="presParOf" srcId="{F7FA03F5-B455-416E-B031-63060159756B}" destId="{E3E6D4D2-48DD-491E-96ED-A0E591BFEAAF}" srcOrd="1" destOrd="0" presId="urn:microsoft.com/office/officeart/2008/layout/LinedList"/>
    <dgm:cxn modelId="{A0453EEC-6704-4BCC-815E-C26F56D21C33}" type="presParOf" srcId="{E3E6D4D2-48DD-491E-96ED-A0E591BFEAAF}" destId="{92D3F7EE-BA1C-4220-934D-2DECA108E6BE}" srcOrd="0" destOrd="0" presId="urn:microsoft.com/office/officeart/2008/layout/LinedList"/>
    <dgm:cxn modelId="{43176D82-E47C-4784-A9A7-B9B32A581E34}" type="presParOf" srcId="{E3E6D4D2-48DD-491E-96ED-A0E591BFEAAF}" destId="{51CCA84C-2179-4E38-95C7-B3CFCE19B876}" srcOrd="1" destOrd="0" presId="urn:microsoft.com/office/officeart/2008/layout/LinedList"/>
    <dgm:cxn modelId="{5F9EABAE-2F1D-4B73-9F46-795F488C9B4D}" type="presParOf" srcId="{51CCA84C-2179-4E38-95C7-B3CFCE19B876}" destId="{4755051B-4B69-4FA5-820A-95498AE6E33E}" srcOrd="0" destOrd="0" presId="urn:microsoft.com/office/officeart/2008/layout/LinedList"/>
    <dgm:cxn modelId="{44526FF1-7F23-400A-BEC8-1B88B758AF1B}" type="presParOf" srcId="{51CCA84C-2179-4E38-95C7-B3CFCE19B876}" destId="{A6583F0D-7083-44A6-85F3-35F02A842640}" srcOrd="1" destOrd="0" presId="urn:microsoft.com/office/officeart/2008/layout/LinedList"/>
    <dgm:cxn modelId="{6862BC53-0818-4993-80D0-16494A102EE3}" type="presParOf" srcId="{51CCA84C-2179-4E38-95C7-B3CFCE19B876}" destId="{20861B96-C2B5-4846-AC3B-CF819353299D}" srcOrd="2" destOrd="0" presId="urn:microsoft.com/office/officeart/2008/layout/LinedList"/>
    <dgm:cxn modelId="{E6B55C48-ED2C-4008-838A-E7246146ECE2}" type="presParOf" srcId="{E3E6D4D2-48DD-491E-96ED-A0E591BFEAAF}" destId="{CDD410FA-979C-4BB3-92E0-7B49ECB303A2}" srcOrd="2" destOrd="0" presId="urn:microsoft.com/office/officeart/2008/layout/LinedList"/>
    <dgm:cxn modelId="{FA5E397D-DA76-4E21-9CE4-BA60A5B56172}" type="presParOf" srcId="{E3E6D4D2-48DD-491E-96ED-A0E591BFEAAF}" destId="{D9807FDE-15DE-4D7F-87C1-FC7E220F5E74}" srcOrd="3" destOrd="0" presId="urn:microsoft.com/office/officeart/2008/layout/LinedList"/>
    <dgm:cxn modelId="{CD0C86DA-7A94-418D-ABEF-4D4C18D6FBEA}" type="presParOf" srcId="{E3E6D4D2-48DD-491E-96ED-A0E591BFEAAF}" destId="{35A345B9-2E82-4CBD-9152-7399674EA8D9}" srcOrd="4" destOrd="0" presId="urn:microsoft.com/office/officeart/2008/layout/LinedList"/>
    <dgm:cxn modelId="{BD72F125-EC51-4915-AABC-B7350AE3D636}" type="presParOf" srcId="{35A345B9-2E82-4CBD-9152-7399674EA8D9}" destId="{291808EF-9833-48D4-8BDB-EB14CD03CB2A}" srcOrd="0" destOrd="0" presId="urn:microsoft.com/office/officeart/2008/layout/LinedList"/>
    <dgm:cxn modelId="{75AF0710-F9E4-43FF-B4EE-320664C54EA2}" type="presParOf" srcId="{35A345B9-2E82-4CBD-9152-7399674EA8D9}" destId="{9C7BC61B-249B-4A90-B11A-EB6B0B2A7EE4}" srcOrd="1" destOrd="0" presId="urn:microsoft.com/office/officeart/2008/layout/LinedList"/>
    <dgm:cxn modelId="{36E973C1-A31F-4562-B863-DBB7EE0CF915}" type="presParOf" srcId="{35A345B9-2E82-4CBD-9152-7399674EA8D9}" destId="{0AB90471-3885-4E64-81D4-06C27220F193}" srcOrd="2" destOrd="0" presId="urn:microsoft.com/office/officeart/2008/layout/LinedList"/>
    <dgm:cxn modelId="{2C944D4A-96D4-4E74-9FCA-AAA394B7435F}" type="presParOf" srcId="{E3E6D4D2-48DD-491E-96ED-A0E591BFEAAF}" destId="{BFDB7A98-0B78-4CD8-B6A7-CC03C692CF60}" srcOrd="5" destOrd="0" presId="urn:microsoft.com/office/officeart/2008/layout/LinedList"/>
    <dgm:cxn modelId="{3B747D44-9C54-4995-90BB-011BC9CC6EFC}" type="presParOf" srcId="{E3E6D4D2-48DD-491E-96ED-A0E591BFEAAF}" destId="{B7B480E7-BC1A-4530-8854-9D33636B6C9A}" srcOrd="6" destOrd="0" presId="urn:microsoft.com/office/officeart/2008/layout/LinedList"/>
    <dgm:cxn modelId="{94A261E0-E40B-4B6B-A663-024CF834F2DB}" type="presParOf" srcId="{E3E6D4D2-48DD-491E-96ED-A0E591BFEAAF}" destId="{E591EB8F-34F8-4B4B-AE3E-57F53963CF00}" srcOrd="7" destOrd="0" presId="urn:microsoft.com/office/officeart/2008/layout/LinedList"/>
    <dgm:cxn modelId="{5D1916B3-BFD4-41A6-9A25-AB752707FD03}" type="presParOf" srcId="{E591EB8F-34F8-4B4B-AE3E-57F53963CF00}" destId="{E20DC2FE-BAA7-4EE2-865A-4BA1F2E3ECAA}" srcOrd="0" destOrd="0" presId="urn:microsoft.com/office/officeart/2008/layout/LinedList"/>
    <dgm:cxn modelId="{E7CD8967-BD61-4B91-948C-810D26C3445C}" type="presParOf" srcId="{E591EB8F-34F8-4B4B-AE3E-57F53963CF00}" destId="{F74885C8-C620-4BFB-9533-42E390975DE3}" srcOrd="1" destOrd="0" presId="urn:microsoft.com/office/officeart/2008/layout/LinedList"/>
    <dgm:cxn modelId="{33946DDB-6251-406B-99DA-4AB4F706BC81}" type="presParOf" srcId="{E591EB8F-34F8-4B4B-AE3E-57F53963CF00}" destId="{B55D42DA-0850-40C6-A2D3-DF6595DCECC5}" srcOrd="2" destOrd="0" presId="urn:microsoft.com/office/officeart/2008/layout/LinedList"/>
    <dgm:cxn modelId="{20D443CF-465A-457F-AFAA-D2C405C000F7}" type="presParOf" srcId="{E3E6D4D2-48DD-491E-96ED-A0E591BFEAAF}" destId="{510BFE7C-AB72-485A-ABE8-5494D11E9FBC}" srcOrd="8" destOrd="0" presId="urn:microsoft.com/office/officeart/2008/layout/LinedList"/>
    <dgm:cxn modelId="{2DFD68A9-3110-40A3-AE1D-472A1C093860}" type="presParOf" srcId="{E3E6D4D2-48DD-491E-96ED-A0E591BFEAAF}" destId="{68026C79-4888-4C91-ACA6-E3D266C9AE5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817C06-AD2A-4127-9BB9-827B31D035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E493A-3D9D-4A03-8D6C-6ACB66CAFFBA}">
      <dgm:prSet phldrT="[Text]" custT="1"/>
      <dgm:spPr/>
      <dgm:t>
        <a:bodyPr/>
        <a:lstStyle/>
        <a:p>
          <a:r>
            <a:rPr lang="sr-Cyrl-RS" sz="2800" dirty="0" smtClean="0"/>
            <a:t>Е</a:t>
          </a:r>
        </a:p>
        <a:p>
          <a:r>
            <a:rPr lang="sr-Cyrl-RS" sz="2800" dirty="0" smtClean="0"/>
            <a:t>В</a:t>
          </a:r>
        </a:p>
        <a:p>
          <a:r>
            <a:rPr lang="sr-Cyrl-RS" sz="2800" dirty="0" smtClean="0"/>
            <a:t>А</a:t>
          </a:r>
        </a:p>
        <a:p>
          <a:r>
            <a:rPr lang="sr-Cyrl-RS" sz="2800" dirty="0" smtClean="0"/>
            <a:t>Л</a:t>
          </a:r>
        </a:p>
        <a:p>
          <a:r>
            <a:rPr lang="sr-Cyrl-RS" sz="2800" dirty="0" smtClean="0"/>
            <a:t>У</a:t>
          </a:r>
        </a:p>
        <a:p>
          <a:r>
            <a:rPr lang="sr-Cyrl-RS" sz="2800" dirty="0" smtClean="0"/>
            <a:t>А</a:t>
          </a:r>
        </a:p>
        <a:p>
          <a:r>
            <a:rPr lang="sr-Cyrl-RS" sz="2800" dirty="0" smtClean="0"/>
            <a:t>Ц</a:t>
          </a:r>
        </a:p>
        <a:p>
          <a:r>
            <a:rPr lang="sr-Cyrl-RS" sz="2800" dirty="0" smtClean="0"/>
            <a:t>И</a:t>
          </a:r>
        </a:p>
        <a:p>
          <a:r>
            <a:rPr lang="sr-Cyrl-RS" sz="2800" dirty="0" smtClean="0"/>
            <a:t>Ј</a:t>
          </a:r>
        </a:p>
        <a:p>
          <a:r>
            <a:rPr lang="sr-Cyrl-RS" sz="2800" dirty="0" smtClean="0"/>
            <a:t>А</a:t>
          </a:r>
        </a:p>
        <a:p>
          <a:endParaRPr lang="en-US" sz="2800" dirty="0"/>
        </a:p>
      </dgm:t>
    </dgm:pt>
    <dgm:pt modelId="{FCC9D17B-D1D6-4B12-912C-DB20EB3A844B}" type="parTrans" cxnId="{1BA92167-421B-45CF-9C6B-6E3442B8DD51}">
      <dgm:prSet/>
      <dgm:spPr/>
      <dgm:t>
        <a:bodyPr/>
        <a:lstStyle/>
        <a:p>
          <a:endParaRPr lang="en-US"/>
        </a:p>
      </dgm:t>
    </dgm:pt>
    <dgm:pt modelId="{553C0975-EE81-451E-8A13-089AA7662210}" type="sibTrans" cxnId="{1BA92167-421B-45CF-9C6B-6E3442B8DD51}">
      <dgm:prSet/>
      <dgm:spPr/>
      <dgm:t>
        <a:bodyPr/>
        <a:lstStyle/>
        <a:p>
          <a:endParaRPr lang="en-US"/>
        </a:p>
      </dgm:t>
    </dgm:pt>
    <dgm:pt modelId="{BE92E140-DC24-4B09-9F9D-B799B54633C8}">
      <dgm:prSet phldrT="[Text]" custT="1"/>
      <dgm:spPr/>
      <dgm:t>
        <a:bodyPr/>
        <a:lstStyle/>
        <a:p>
          <a:r>
            <a:rPr lang="sr-Cyrl-RS" sz="4000" dirty="0" smtClean="0"/>
            <a:t>Наставници </a:t>
          </a:r>
        </a:p>
      </dgm:t>
    </dgm:pt>
    <dgm:pt modelId="{0AE150E8-2936-489A-BB52-3B15C9C7D9D4}" type="parTrans" cxnId="{D5B91869-8225-47A2-B54B-02164849727D}">
      <dgm:prSet/>
      <dgm:spPr/>
      <dgm:t>
        <a:bodyPr/>
        <a:lstStyle/>
        <a:p>
          <a:endParaRPr lang="en-US"/>
        </a:p>
      </dgm:t>
    </dgm:pt>
    <dgm:pt modelId="{98B8A2CB-E9F9-41CF-92F3-706B75A7287B}" type="sibTrans" cxnId="{D5B91869-8225-47A2-B54B-02164849727D}">
      <dgm:prSet/>
      <dgm:spPr/>
      <dgm:t>
        <a:bodyPr/>
        <a:lstStyle/>
        <a:p>
          <a:endParaRPr lang="en-US"/>
        </a:p>
      </dgm:t>
    </dgm:pt>
    <dgm:pt modelId="{F8C1CF09-668C-4431-9B44-56E123140F31}">
      <dgm:prSet phldrT="[Text]" custT="1"/>
      <dgm:spPr/>
      <dgm:t>
        <a:bodyPr/>
        <a:lstStyle/>
        <a:p>
          <a:r>
            <a:rPr lang="sr-Cyrl-RS" sz="4000" dirty="0" smtClean="0"/>
            <a:t>Идеје за побољшање </a:t>
          </a:r>
          <a:endParaRPr lang="en-US" sz="4000" dirty="0"/>
        </a:p>
      </dgm:t>
    </dgm:pt>
    <dgm:pt modelId="{00F9437A-7283-4EAB-AC65-780CDE2EE643}" type="parTrans" cxnId="{0E2775CA-25B0-4A52-AAF0-4060CA4B2D1B}">
      <dgm:prSet/>
      <dgm:spPr/>
      <dgm:t>
        <a:bodyPr/>
        <a:lstStyle/>
        <a:p>
          <a:endParaRPr lang="en-US"/>
        </a:p>
      </dgm:t>
    </dgm:pt>
    <dgm:pt modelId="{B7E54AC5-18E4-491A-AC66-348F5EE5F2CF}" type="sibTrans" cxnId="{0E2775CA-25B0-4A52-AAF0-4060CA4B2D1B}">
      <dgm:prSet/>
      <dgm:spPr/>
      <dgm:t>
        <a:bodyPr/>
        <a:lstStyle/>
        <a:p>
          <a:endParaRPr lang="en-US"/>
        </a:p>
      </dgm:t>
    </dgm:pt>
    <dgm:pt modelId="{2E88F7B1-BD43-4EA3-816A-44B777A52149}">
      <dgm:prSet phldrT="[Text]" custT="1"/>
      <dgm:spPr/>
      <dgm:t>
        <a:bodyPr/>
        <a:lstStyle/>
        <a:p>
          <a:r>
            <a:rPr lang="sr-Cyrl-RS" sz="4000" dirty="0" smtClean="0"/>
            <a:t>Ученици </a:t>
          </a:r>
        </a:p>
      </dgm:t>
    </dgm:pt>
    <dgm:pt modelId="{9EFF3947-5A33-4F27-8A1A-500BC86C7637}" type="parTrans" cxnId="{1E0094E0-7D6A-4A6E-AA3D-403AA9C079F4}">
      <dgm:prSet/>
      <dgm:spPr/>
      <dgm:t>
        <a:bodyPr/>
        <a:lstStyle/>
        <a:p>
          <a:endParaRPr lang="en-US"/>
        </a:p>
      </dgm:t>
    </dgm:pt>
    <dgm:pt modelId="{16B3202A-8030-4E3F-B9AC-E632D095BA45}" type="sibTrans" cxnId="{1E0094E0-7D6A-4A6E-AA3D-403AA9C079F4}">
      <dgm:prSet/>
      <dgm:spPr/>
      <dgm:t>
        <a:bodyPr/>
        <a:lstStyle/>
        <a:p>
          <a:endParaRPr lang="en-US"/>
        </a:p>
      </dgm:t>
    </dgm:pt>
    <dgm:pt modelId="{DAC98194-29C7-4050-A9B2-75442E250706}" type="pres">
      <dgm:prSet presAssocID="{59817C06-AD2A-4127-9BB9-827B31D035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C80B0-97CE-4030-9969-C8CA2426C660}" type="pres">
      <dgm:prSet presAssocID="{E9EE493A-3D9D-4A03-8D6C-6ACB66CAFFBA}" presName="thickLine" presStyleLbl="alignNode1" presStyleIdx="0" presStyleCnt="1" custLinFactNeighborX="67899" custLinFactNeighborY="312"/>
      <dgm:spPr/>
    </dgm:pt>
    <dgm:pt modelId="{F7FA03F5-B455-416E-B031-63060159756B}" type="pres">
      <dgm:prSet presAssocID="{E9EE493A-3D9D-4A03-8D6C-6ACB66CAFFBA}" presName="horz1" presStyleCnt="0"/>
      <dgm:spPr/>
    </dgm:pt>
    <dgm:pt modelId="{988B4532-83E2-4078-B0C3-E06D2A77405F}" type="pres">
      <dgm:prSet presAssocID="{E9EE493A-3D9D-4A03-8D6C-6ACB66CAFFBA}" presName="tx1" presStyleLbl="revTx" presStyleIdx="0" presStyleCnt="4"/>
      <dgm:spPr/>
      <dgm:t>
        <a:bodyPr/>
        <a:lstStyle/>
        <a:p>
          <a:endParaRPr lang="en-US"/>
        </a:p>
      </dgm:t>
    </dgm:pt>
    <dgm:pt modelId="{E3E6D4D2-48DD-491E-96ED-A0E591BFEAAF}" type="pres">
      <dgm:prSet presAssocID="{E9EE493A-3D9D-4A03-8D6C-6ACB66CAFFBA}" presName="vert1" presStyleCnt="0"/>
      <dgm:spPr/>
    </dgm:pt>
    <dgm:pt modelId="{507BB546-FBBC-4B82-AF1E-0656DC838F58}" type="pres">
      <dgm:prSet presAssocID="{2E88F7B1-BD43-4EA3-816A-44B777A52149}" presName="vertSpace2a" presStyleCnt="0"/>
      <dgm:spPr/>
    </dgm:pt>
    <dgm:pt modelId="{01C41C0D-33DE-4607-B757-5B13C06FBCC8}" type="pres">
      <dgm:prSet presAssocID="{2E88F7B1-BD43-4EA3-816A-44B777A52149}" presName="horz2" presStyleCnt="0"/>
      <dgm:spPr/>
    </dgm:pt>
    <dgm:pt modelId="{51F4BE16-AA0E-4766-9E9F-726E7C69E1B5}" type="pres">
      <dgm:prSet presAssocID="{2E88F7B1-BD43-4EA3-816A-44B777A52149}" presName="horzSpace2" presStyleCnt="0"/>
      <dgm:spPr/>
    </dgm:pt>
    <dgm:pt modelId="{F133284B-AC75-4EE4-9C60-2C1C6FB77A02}" type="pres">
      <dgm:prSet presAssocID="{2E88F7B1-BD43-4EA3-816A-44B777A52149}" presName="tx2" presStyleLbl="revTx" presStyleIdx="1" presStyleCnt="4"/>
      <dgm:spPr/>
      <dgm:t>
        <a:bodyPr/>
        <a:lstStyle/>
        <a:p>
          <a:endParaRPr lang="en-US"/>
        </a:p>
      </dgm:t>
    </dgm:pt>
    <dgm:pt modelId="{2BF4641D-B9D0-4C3B-80A5-CF1FB98715A6}" type="pres">
      <dgm:prSet presAssocID="{2E88F7B1-BD43-4EA3-816A-44B777A52149}" presName="vert2" presStyleCnt="0"/>
      <dgm:spPr/>
    </dgm:pt>
    <dgm:pt modelId="{D7DA4C95-3BDC-457E-B9BD-25E89942A8BB}" type="pres">
      <dgm:prSet presAssocID="{2E88F7B1-BD43-4EA3-816A-44B777A52149}" presName="thinLine2b" presStyleLbl="callout" presStyleIdx="0" presStyleCnt="3"/>
      <dgm:spPr/>
    </dgm:pt>
    <dgm:pt modelId="{15837648-B0AF-4995-B4C1-7FD23C247D30}" type="pres">
      <dgm:prSet presAssocID="{2E88F7B1-BD43-4EA3-816A-44B777A52149}" presName="vertSpace2b" presStyleCnt="0"/>
      <dgm:spPr/>
    </dgm:pt>
    <dgm:pt modelId="{51CCA84C-2179-4E38-95C7-B3CFCE19B876}" type="pres">
      <dgm:prSet presAssocID="{BE92E140-DC24-4B09-9F9D-B799B54633C8}" presName="horz2" presStyleCnt="0"/>
      <dgm:spPr/>
    </dgm:pt>
    <dgm:pt modelId="{4755051B-4B69-4FA5-820A-95498AE6E33E}" type="pres">
      <dgm:prSet presAssocID="{BE92E140-DC24-4B09-9F9D-B799B54633C8}" presName="horzSpace2" presStyleCnt="0"/>
      <dgm:spPr/>
    </dgm:pt>
    <dgm:pt modelId="{A6583F0D-7083-44A6-85F3-35F02A842640}" type="pres">
      <dgm:prSet presAssocID="{BE92E140-DC24-4B09-9F9D-B799B54633C8}" presName="tx2" presStyleLbl="revTx" presStyleIdx="2" presStyleCnt="4"/>
      <dgm:spPr/>
      <dgm:t>
        <a:bodyPr/>
        <a:lstStyle/>
        <a:p>
          <a:endParaRPr lang="en-US"/>
        </a:p>
      </dgm:t>
    </dgm:pt>
    <dgm:pt modelId="{20861B96-C2B5-4846-AC3B-CF819353299D}" type="pres">
      <dgm:prSet presAssocID="{BE92E140-DC24-4B09-9F9D-B799B54633C8}" presName="vert2" presStyleCnt="0"/>
      <dgm:spPr/>
    </dgm:pt>
    <dgm:pt modelId="{CDD410FA-979C-4BB3-92E0-7B49ECB303A2}" type="pres">
      <dgm:prSet presAssocID="{BE92E140-DC24-4B09-9F9D-B799B54633C8}" presName="thinLine2b" presStyleLbl="callout" presStyleIdx="1" presStyleCnt="3"/>
      <dgm:spPr/>
    </dgm:pt>
    <dgm:pt modelId="{D9807FDE-15DE-4D7F-87C1-FC7E220F5E74}" type="pres">
      <dgm:prSet presAssocID="{BE92E140-DC24-4B09-9F9D-B799B54633C8}" presName="vertSpace2b" presStyleCnt="0"/>
      <dgm:spPr/>
    </dgm:pt>
    <dgm:pt modelId="{35A345B9-2E82-4CBD-9152-7399674EA8D9}" type="pres">
      <dgm:prSet presAssocID="{F8C1CF09-668C-4431-9B44-56E123140F31}" presName="horz2" presStyleCnt="0"/>
      <dgm:spPr/>
    </dgm:pt>
    <dgm:pt modelId="{291808EF-9833-48D4-8BDB-EB14CD03CB2A}" type="pres">
      <dgm:prSet presAssocID="{F8C1CF09-668C-4431-9B44-56E123140F31}" presName="horzSpace2" presStyleCnt="0"/>
      <dgm:spPr/>
    </dgm:pt>
    <dgm:pt modelId="{9C7BC61B-249B-4A90-B11A-EB6B0B2A7EE4}" type="pres">
      <dgm:prSet presAssocID="{F8C1CF09-668C-4431-9B44-56E123140F31}" presName="tx2" presStyleLbl="revTx" presStyleIdx="3" presStyleCnt="4"/>
      <dgm:spPr/>
      <dgm:t>
        <a:bodyPr/>
        <a:lstStyle/>
        <a:p>
          <a:endParaRPr lang="en-US"/>
        </a:p>
      </dgm:t>
    </dgm:pt>
    <dgm:pt modelId="{0AB90471-3885-4E64-81D4-06C27220F193}" type="pres">
      <dgm:prSet presAssocID="{F8C1CF09-668C-4431-9B44-56E123140F31}" presName="vert2" presStyleCnt="0"/>
      <dgm:spPr/>
    </dgm:pt>
    <dgm:pt modelId="{BFDB7A98-0B78-4CD8-B6A7-CC03C692CF60}" type="pres">
      <dgm:prSet presAssocID="{F8C1CF09-668C-4431-9B44-56E123140F31}" presName="thinLine2b" presStyleLbl="callout" presStyleIdx="2" presStyleCnt="3"/>
      <dgm:spPr/>
    </dgm:pt>
    <dgm:pt modelId="{B7B480E7-BC1A-4530-8854-9D33636B6C9A}" type="pres">
      <dgm:prSet presAssocID="{F8C1CF09-668C-4431-9B44-56E123140F31}" presName="vertSpace2b" presStyleCnt="0"/>
      <dgm:spPr/>
    </dgm:pt>
  </dgm:ptLst>
  <dgm:cxnLst>
    <dgm:cxn modelId="{AD1903B2-B626-4D8F-8C5D-02E69FF06128}" type="presOf" srcId="{59817C06-AD2A-4127-9BB9-827B31D035FB}" destId="{DAC98194-29C7-4050-A9B2-75442E250706}" srcOrd="0" destOrd="0" presId="urn:microsoft.com/office/officeart/2008/layout/LinedList"/>
    <dgm:cxn modelId="{0E2775CA-25B0-4A52-AAF0-4060CA4B2D1B}" srcId="{E9EE493A-3D9D-4A03-8D6C-6ACB66CAFFBA}" destId="{F8C1CF09-668C-4431-9B44-56E123140F31}" srcOrd="2" destOrd="0" parTransId="{00F9437A-7283-4EAB-AC65-780CDE2EE643}" sibTransId="{B7E54AC5-18E4-491A-AC66-348F5EE5F2CF}"/>
    <dgm:cxn modelId="{005575A5-98D2-4FC2-B492-64FB3288AA50}" type="presOf" srcId="{F8C1CF09-668C-4431-9B44-56E123140F31}" destId="{9C7BC61B-249B-4A90-B11A-EB6B0B2A7EE4}" srcOrd="0" destOrd="0" presId="urn:microsoft.com/office/officeart/2008/layout/LinedList"/>
    <dgm:cxn modelId="{3CD9E9B1-3566-4DE7-A1B4-ABE4F408EC08}" type="presOf" srcId="{E9EE493A-3D9D-4A03-8D6C-6ACB66CAFFBA}" destId="{988B4532-83E2-4078-B0C3-E06D2A77405F}" srcOrd="0" destOrd="0" presId="urn:microsoft.com/office/officeart/2008/layout/LinedList"/>
    <dgm:cxn modelId="{352BD58C-396A-4862-AD60-8A5C57E0826F}" type="presOf" srcId="{BE92E140-DC24-4B09-9F9D-B799B54633C8}" destId="{A6583F0D-7083-44A6-85F3-35F02A842640}" srcOrd="0" destOrd="0" presId="urn:microsoft.com/office/officeart/2008/layout/LinedList"/>
    <dgm:cxn modelId="{1BA92167-421B-45CF-9C6B-6E3442B8DD51}" srcId="{59817C06-AD2A-4127-9BB9-827B31D035FB}" destId="{E9EE493A-3D9D-4A03-8D6C-6ACB66CAFFBA}" srcOrd="0" destOrd="0" parTransId="{FCC9D17B-D1D6-4B12-912C-DB20EB3A844B}" sibTransId="{553C0975-EE81-451E-8A13-089AA7662210}"/>
    <dgm:cxn modelId="{8D736980-AAB5-455A-AA4B-8801502A8EDD}" type="presOf" srcId="{2E88F7B1-BD43-4EA3-816A-44B777A52149}" destId="{F133284B-AC75-4EE4-9C60-2C1C6FB77A02}" srcOrd="0" destOrd="0" presId="urn:microsoft.com/office/officeart/2008/layout/LinedList"/>
    <dgm:cxn modelId="{1E0094E0-7D6A-4A6E-AA3D-403AA9C079F4}" srcId="{E9EE493A-3D9D-4A03-8D6C-6ACB66CAFFBA}" destId="{2E88F7B1-BD43-4EA3-816A-44B777A52149}" srcOrd="0" destOrd="0" parTransId="{9EFF3947-5A33-4F27-8A1A-500BC86C7637}" sibTransId="{16B3202A-8030-4E3F-B9AC-E632D095BA45}"/>
    <dgm:cxn modelId="{D5B91869-8225-47A2-B54B-02164849727D}" srcId="{E9EE493A-3D9D-4A03-8D6C-6ACB66CAFFBA}" destId="{BE92E140-DC24-4B09-9F9D-B799B54633C8}" srcOrd="1" destOrd="0" parTransId="{0AE150E8-2936-489A-BB52-3B15C9C7D9D4}" sibTransId="{98B8A2CB-E9F9-41CF-92F3-706B75A7287B}"/>
    <dgm:cxn modelId="{239B1740-3F73-4F3E-91FA-FF1F36B53753}" type="presParOf" srcId="{DAC98194-29C7-4050-A9B2-75442E250706}" destId="{C2EC80B0-97CE-4030-9969-C8CA2426C660}" srcOrd="0" destOrd="0" presId="urn:microsoft.com/office/officeart/2008/layout/LinedList"/>
    <dgm:cxn modelId="{C6C70C22-ABBB-49C7-A38C-8C7894605546}" type="presParOf" srcId="{DAC98194-29C7-4050-A9B2-75442E250706}" destId="{F7FA03F5-B455-416E-B031-63060159756B}" srcOrd="1" destOrd="0" presId="urn:microsoft.com/office/officeart/2008/layout/LinedList"/>
    <dgm:cxn modelId="{E1666088-097C-4401-B78E-C9C1824A9425}" type="presParOf" srcId="{F7FA03F5-B455-416E-B031-63060159756B}" destId="{988B4532-83E2-4078-B0C3-E06D2A77405F}" srcOrd="0" destOrd="0" presId="urn:microsoft.com/office/officeart/2008/layout/LinedList"/>
    <dgm:cxn modelId="{42F517A7-C367-42EC-B289-9B34D4700554}" type="presParOf" srcId="{F7FA03F5-B455-416E-B031-63060159756B}" destId="{E3E6D4D2-48DD-491E-96ED-A0E591BFEAAF}" srcOrd="1" destOrd="0" presId="urn:microsoft.com/office/officeart/2008/layout/LinedList"/>
    <dgm:cxn modelId="{0DA2584E-C46F-4A67-B9DA-76FFC9F42BE1}" type="presParOf" srcId="{E3E6D4D2-48DD-491E-96ED-A0E591BFEAAF}" destId="{507BB546-FBBC-4B82-AF1E-0656DC838F58}" srcOrd="0" destOrd="0" presId="urn:microsoft.com/office/officeart/2008/layout/LinedList"/>
    <dgm:cxn modelId="{DB2CA7D8-74BF-4F6C-A2CC-A18759D59A65}" type="presParOf" srcId="{E3E6D4D2-48DD-491E-96ED-A0E591BFEAAF}" destId="{01C41C0D-33DE-4607-B757-5B13C06FBCC8}" srcOrd="1" destOrd="0" presId="urn:microsoft.com/office/officeart/2008/layout/LinedList"/>
    <dgm:cxn modelId="{55DE2D6E-321D-4139-8B90-17ADD1AE9448}" type="presParOf" srcId="{01C41C0D-33DE-4607-B757-5B13C06FBCC8}" destId="{51F4BE16-AA0E-4766-9E9F-726E7C69E1B5}" srcOrd="0" destOrd="0" presId="urn:microsoft.com/office/officeart/2008/layout/LinedList"/>
    <dgm:cxn modelId="{287A6022-8FFC-4537-96C7-5B406A59FB98}" type="presParOf" srcId="{01C41C0D-33DE-4607-B757-5B13C06FBCC8}" destId="{F133284B-AC75-4EE4-9C60-2C1C6FB77A02}" srcOrd="1" destOrd="0" presId="urn:microsoft.com/office/officeart/2008/layout/LinedList"/>
    <dgm:cxn modelId="{BBA8CD45-2D06-45E5-9C9D-3540463A8EB1}" type="presParOf" srcId="{01C41C0D-33DE-4607-B757-5B13C06FBCC8}" destId="{2BF4641D-B9D0-4C3B-80A5-CF1FB98715A6}" srcOrd="2" destOrd="0" presId="urn:microsoft.com/office/officeart/2008/layout/LinedList"/>
    <dgm:cxn modelId="{B63ECB56-9C91-4C28-8908-5A1D506DFC5A}" type="presParOf" srcId="{E3E6D4D2-48DD-491E-96ED-A0E591BFEAAF}" destId="{D7DA4C95-3BDC-457E-B9BD-25E89942A8BB}" srcOrd="2" destOrd="0" presId="urn:microsoft.com/office/officeart/2008/layout/LinedList"/>
    <dgm:cxn modelId="{9E055004-7FB7-4996-AAC8-50036452020B}" type="presParOf" srcId="{E3E6D4D2-48DD-491E-96ED-A0E591BFEAAF}" destId="{15837648-B0AF-4995-B4C1-7FD23C247D30}" srcOrd="3" destOrd="0" presId="urn:microsoft.com/office/officeart/2008/layout/LinedList"/>
    <dgm:cxn modelId="{43176D82-E47C-4784-A9A7-B9B32A581E34}" type="presParOf" srcId="{E3E6D4D2-48DD-491E-96ED-A0E591BFEAAF}" destId="{51CCA84C-2179-4E38-95C7-B3CFCE19B876}" srcOrd="4" destOrd="0" presId="urn:microsoft.com/office/officeart/2008/layout/LinedList"/>
    <dgm:cxn modelId="{5F9EABAE-2F1D-4B73-9F46-795F488C9B4D}" type="presParOf" srcId="{51CCA84C-2179-4E38-95C7-B3CFCE19B876}" destId="{4755051B-4B69-4FA5-820A-95498AE6E33E}" srcOrd="0" destOrd="0" presId="urn:microsoft.com/office/officeart/2008/layout/LinedList"/>
    <dgm:cxn modelId="{44526FF1-7F23-400A-BEC8-1B88B758AF1B}" type="presParOf" srcId="{51CCA84C-2179-4E38-95C7-B3CFCE19B876}" destId="{A6583F0D-7083-44A6-85F3-35F02A842640}" srcOrd="1" destOrd="0" presId="urn:microsoft.com/office/officeart/2008/layout/LinedList"/>
    <dgm:cxn modelId="{6862BC53-0818-4993-80D0-16494A102EE3}" type="presParOf" srcId="{51CCA84C-2179-4E38-95C7-B3CFCE19B876}" destId="{20861B96-C2B5-4846-AC3B-CF819353299D}" srcOrd="2" destOrd="0" presId="urn:microsoft.com/office/officeart/2008/layout/LinedList"/>
    <dgm:cxn modelId="{E6B55C48-ED2C-4008-838A-E7246146ECE2}" type="presParOf" srcId="{E3E6D4D2-48DD-491E-96ED-A0E591BFEAAF}" destId="{CDD410FA-979C-4BB3-92E0-7B49ECB303A2}" srcOrd="5" destOrd="0" presId="urn:microsoft.com/office/officeart/2008/layout/LinedList"/>
    <dgm:cxn modelId="{FA5E397D-DA76-4E21-9CE4-BA60A5B56172}" type="presParOf" srcId="{E3E6D4D2-48DD-491E-96ED-A0E591BFEAAF}" destId="{D9807FDE-15DE-4D7F-87C1-FC7E220F5E74}" srcOrd="6" destOrd="0" presId="urn:microsoft.com/office/officeart/2008/layout/LinedList"/>
    <dgm:cxn modelId="{CD0C86DA-7A94-418D-ABEF-4D4C18D6FBEA}" type="presParOf" srcId="{E3E6D4D2-48DD-491E-96ED-A0E591BFEAAF}" destId="{35A345B9-2E82-4CBD-9152-7399674EA8D9}" srcOrd="7" destOrd="0" presId="urn:microsoft.com/office/officeart/2008/layout/LinedList"/>
    <dgm:cxn modelId="{BD72F125-EC51-4915-AABC-B7350AE3D636}" type="presParOf" srcId="{35A345B9-2E82-4CBD-9152-7399674EA8D9}" destId="{291808EF-9833-48D4-8BDB-EB14CD03CB2A}" srcOrd="0" destOrd="0" presId="urn:microsoft.com/office/officeart/2008/layout/LinedList"/>
    <dgm:cxn modelId="{75AF0710-F9E4-43FF-B4EE-320664C54EA2}" type="presParOf" srcId="{35A345B9-2E82-4CBD-9152-7399674EA8D9}" destId="{9C7BC61B-249B-4A90-B11A-EB6B0B2A7EE4}" srcOrd="1" destOrd="0" presId="urn:microsoft.com/office/officeart/2008/layout/LinedList"/>
    <dgm:cxn modelId="{36E973C1-A31F-4562-B863-DBB7EE0CF915}" type="presParOf" srcId="{35A345B9-2E82-4CBD-9152-7399674EA8D9}" destId="{0AB90471-3885-4E64-81D4-06C27220F193}" srcOrd="2" destOrd="0" presId="urn:microsoft.com/office/officeart/2008/layout/LinedList"/>
    <dgm:cxn modelId="{2C944D4A-96D4-4E74-9FCA-AAA394B7435F}" type="presParOf" srcId="{E3E6D4D2-48DD-491E-96ED-A0E591BFEAAF}" destId="{BFDB7A98-0B78-4CD8-B6A7-CC03C692CF60}" srcOrd="8" destOrd="0" presId="urn:microsoft.com/office/officeart/2008/layout/LinedList"/>
    <dgm:cxn modelId="{3B747D44-9C54-4995-90BB-011BC9CC6EFC}" type="presParOf" srcId="{E3E6D4D2-48DD-491E-96ED-A0E591BFEAAF}" destId="{B7B480E7-BC1A-4530-8854-9D33636B6C9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EEF2-9C04-4236-BC4C-0D5FB8292F5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0991-C91B-4111-9980-B6C5EEB0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30991-C91B-4111-9980-B6C5EEB006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94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28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2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3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0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CA1DD2-A0DD-43D4-A17A-561E4A78F5F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C13753-0117-4310-99A5-0E8977DB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9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554" y="-36214"/>
            <a:ext cx="8001000" cy="5350598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двојезичнА наставА</a:t>
            </a:r>
            <a:br>
              <a:rPr lang="sr-Cyrl-RS" b="1" dirty="0" smtClean="0">
                <a:solidFill>
                  <a:srgbClr val="FFFF00"/>
                </a:solidFill>
              </a:rPr>
            </a:br>
            <a:r>
              <a:rPr lang="sr-Cyrl-RS" b="1" dirty="0" smtClean="0">
                <a:solidFill>
                  <a:srgbClr val="FFFF00"/>
                </a:solidFill>
              </a:rPr>
              <a:t>У ОШ „СТАРИНА НОВАК“</a:t>
            </a:r>
            <a:br>
              <a:rPr lang="sr-Cyrl-RS" b="1" dirty="0" smtClean="0">
                <a:solidFill>
                  <a:srgbClr val="FFFF00"/>
                </a:solidFill>
              </a:rPr>
            </a:br>
            <a:r>
              <a:rPr lang="sr-Cyrl-RS" b="1" dirty="0">
                <a:solidFill>
                  <a:srgbClr val="FFFF00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           2006 – 2026.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1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77" t="19402" r="18462" b="8348"/>
          <a:stretch/>
        </p:blipFill>
        <p:spPr>
          <a:xfrm>
            <a:off x="1055077" y="71214"/>
            <a:ext cx="10597662" cy="67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7739347"/>
              </p:ext>
            </p:extLst>
          </p:nvPr>
        </p:nvGraphicFramePr>
        <p:xfrm>
          <a:off x="1505526" y="563418"/>
          <a:ext cx="4747491" cy="592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7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92" t="15528" r="8205" b="7436"/>
          <a:stretch/>
        </p:blipFill>
        <p:spPr>
          <a:xfrm>
            <a:off x="195893" y="351692"/>
            <a:ext cx="11808537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5285510"/>
              </p:ext>
            </p:extLst>
          </p:nvPr>
        </p:nvGraphicFramePr>
        <p:xfrm>
          <a:off x="1505526" y="563418"/>
          <a:ext cx="4747491" cy="592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9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82" t="16815" r="51835" b="4667"/>
          <a:stretch/>
        </p:blipFill>
        <p:spPr>
          <a:xfrm>
            <a:off x="9037320" y="207948"/>
            <a:ext cx="3002280" cy="2974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00" t="77555" r="52833" b="7037"/>
          <a:stretch/>
        </p:blipFill>
        <p:spPr>
          <a:xfrm>
            <a:off x="198119" y="4053841"/>
            <a:ext cx="11709171" cy="23508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93480" y="2270760"/>
            <a:ext cx="3581400" cy="11277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932" y="958623"/>
            <a:ext cx="8534400" cy="1507067"/>
          </a:xfrm>
        </p:spPr>
        <p:txBody>
          <a:bodyPr/>
          <a:lstStyle/>
          <a:p>
            <a:r>
              <a:rPr lang="sr-Cyrl-RS" dirty="0" smtClean="0"/>
              <a:t>Званична Евалуација школе</a:t>
            </a:r>
            <a:br>
              <a:rPr lang="sr-Cyrl-RS" dirty="0" smtClean="0"/>
            </a:br>
            <a:r>
              <a:rPr lang="en-US" dirty="0"/>
              <a:t>SINT JANS COLLEGE</a:t>
            </a:r>
          </a:p>
        </p:txBody>
      </p:sp>
    </p:spTree>
    <p:extLst>
      <p:ext uri="{BB962C8B-B14F-4D97-AF65-F5344CB8AC3E}">
        <p14:creationId xmlns:p14="http://schemas.microsoft.com/office/powerpoint/2010/main" val="25644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0"/>
            <a:ext cx="8534400" cy="1507067"/>
          </a:xfrm>
        </p:spPr>
        <p:txBody>
          <a:bodyPr/>
          <a:lstStyle/>
          <a:p>
            <a:r>
              <a:rPr lang="sr-Cyrl-RS" dirty="0" smtClean="0"/>
              <a:t>Пример Евалуације ученика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33" t="41408" r="52211" b="22103"/>
          <a:stretch/>
        </p:blipFill>
        <p:spPr>
          <a:xfrm>
            <a:off x="493712" y="1188719"/>
            <a:ext cx="11129566" cy="51968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477000" y="4739640"/>
            <a:ext cx="44958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7720" y="4983480"/>
            <a:ext cx="3185160" cy="4572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7720" y="5212080"/>
            <a:ext cx="9738360" cy="1524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720" y="784013"/>
            <a:ext cx="4343400" cy="13648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Примери </a:t>
            </a:r>
            <a:r>
              <a:rPr lang="ru-RU" dirty="0">
                <a:solidFill>
                  <a:srgbClr val="FFFF00"/>
                </a:solidFill>
              </a:rPr>
              <a:t>Недеље размене у </a:t>
            </a:r>
            <a:r>
              <a:rPr lang="ru-RU" dirty="0" smtClean="0">
                <a:solidFill>
                  <a:srgbClr val="FFFF00"/>
                </a:solidFill>
              </a:rPr>
              <a:t>Србији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9. недеља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0" t="17853" r="19250" b="9555"/>
          <a:stretch/>
        </p:blipFill>
        <p:spPr>
          <a:xfrm>
            <a:off x="944880" y="106680"/>
            <a:ext cx="5699760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72" y="585892"/>
            <a:ext cx="8534400" cy="1507067"/>
          </a:xfrm>
        </p:spPr>
        <p:txBody>
          <a:bodyPr>
            <a:normAutofit/>
          </a:bodyPr>
          <a:lstStyle/>
          <a:p>
            <a:r>
              <a:rPr lang="sr-Cyrl-RS" sz="5400" dirty="0" smtClean="0"/>
              <a:t>пројекти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334" t="30148" r="18333" b="8667"/>
          <a:stretch/>
        </p:blipFill>
        <p:spPr>
          <a:xfrm>
            <a:off x="4783772" y="304800"/>
            <a:ext cx="55473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72" y="585892"/>
            <a:ext cx="8534400" cy="1507067"/>
          </a:xfrm>
        </p:spPr>
        <p:txBody>
          <a:bodyPr>
            <a:normAutofit/>
          </a:bodyPr>
          <a:lstStyle/>
          <a:p>
            <a:r>
              <a:rPr lang="sr-Cyrl-RS" sz="5400" dirty="0" smtClean="0"/>
              <a:t>пројекти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33" t="17704" r="52000" b="10889"/>
          <a:stretch/>
        </p:blipFill>
        <p:spPr>
          <a:xfrm>
            <a:off x="4437939" y="0"/>
            <a:ext cx="6687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72" y="585892"/>
            <a:ext cx="8534400" cy="1507067"/>
          </a:xfrm>
        </p:spPr>
        <p:txBody>
          <a:bodyPr>
            <a:normAutofit/>
          </a:bodyPr>
          <a:lstStyle/>
          <a:p>
            <a:r>
              <a:rPr lang="sr-Cyrl-RS" sz="5400" dirty="0" smtClean="0"/>
              <a:t>пројекти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249" t="21704" r="13418" b="14148"/>
          <a:stretch/>
        </p:blipFill>
        <p:spPr>
          <a:xfrm>
            <a:off x="4783772" y="152400"/>
            <a:ext cx="6644640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901" y="1204111"/>
            <a:ext cx="8534400" cy="444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 smtClean="0"/>
              <a:t>Првих десет година реализације двојезичне наставе</a:t>
            </a:r>
          </a:p>
          <a:p>
            <a:pPr marL="0" indent="0">
              <a:buNone/>
            </a:pPr>
            <a:endParaRPr lang="sr-Cyrl-RS" sz="2400" b="1" dirty="0" smtClean="0"/>
          </a:p>
          <a:p>
            <a:pPr marL="0" indent="0">
              <a:buNone/>
            </a:pPr>
            <a:r>
              <a:rPr lang="sr-Cyrl-RS" sz="2400" b="1" dirty="0" smtClean="0"/>
              <a:t>Редовне активности тима</a:t>
            </a:r>
            <a:endParaRPr lang="sr-Cyrl-RS" sz="2400" b="1" dirty="0"/>
          </a:p>
          <a:p>
            <a:pPr marL="0" indent="0">
              <a:buNone/>
            </a:pPr>
            <a:endParaRPr lang="sr-Cyrl-RS" sz="2400" b="1" dirty="0"/>
          </a:p>
          <a:p>
            <a:pPr marL="0" indent="0">
              <a:buNone/>
            </a:pPr>
            <a:r>
              <a:rPr lang="sr-Cyrl-RS" sz="2400" b="1" dirty="0" smtClean="0"/>
              <a:t>Других десет година  </a:t>
            </a:r>
          </a:p>
          <a:p>
            <a:pPr marL="0" indent="0">
              <a:buNone/>
            </a:pPr>
            <a:endParaRPr lang="sr-Cyrl-RS" sz="2400" b="1" dirty="0" smtClean="0"/>
          </a:p>
          <a:p>
            <a:pPr marL="0" indent="0">
              <a:buNone/>
            </a:pPr>
            <a:r>
              <a:rPr lang="sr-Cyrl-RS" sz="2400" b="1" dirty="0" smtClean="0"/>
              <a:t>Евалуација</a:t>
            </a:r>
            <a:endParaRPr lang="sr-Cyrl-RS" sz="2400" b="1" dirty="0"/>
          </a:p>
          <a:p>
            <a:pPr marL="0" indent="0">
              <a:buNone/>
            </a:pPr>
            <a:endParaRPr lang="sr-Cyrl-RS" sz="2400" b="1" dirty="0"/>
          </a:p>
          <a:p>
            <a:pPr marL="0" indent="0">
              <a:buNone/>
            </a:pPr>
            <a:r>
              <a:rPr lang="sr-Cyrl-RS" sz="2400" b="1" dirty="0" smtClean="0"/>
              <a:t>Захвалности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12" y="1997541"/>
            <a:ext cx="3865199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252" y="281092"/>
            <a:ext cx="10730548" cy="1507067"/>
          </a:xfrm>
        </p:spPr>
        <p:txBody>
          <a:bodyPr/>
          <a:lstStyle/>
          <a:p>
            <a:r>
              <a:rPr lang="sr-Cyrl-RS" dirty="0" smtClean="0"/>
              <a:t>Тешкоће........... и како смо их решавали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87790"/>
              </p:ext>
            </p:extLst>
          </p:nvPr>
        </p:nvGraphicFramePr>
        <p:xfrm>
          <a:off x="623252" y="1569719"/>
          <a:ext cx="10547668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3834">
                  <a:extLst>
                    <a:ext uri="{9D8B030D-6E8A-4147-A177-3AD203B41FA5}">
                      <a16:colId xmlns:a16="http://schemas.microsoft.com/office/drawing/2014/main" xmlns="" val="2853247527"/>
                    </a:ext>
                  </a:extLst>
                </a:gridCol>
                <a:gridCol w="5273834">
                  <a:extLst>
                    <a:ext uri="{9D8B030D-6E8A-4147-A177-3AD203B41FA5}">
                      <a16:colId xmlns:a16="http://schemas.microsoft.com/office/drawing/2014/main" xmlns="" val="1117289767"/>
                    </a:ext>
                  </a:extLst>
                </a:gridCol>
              </a:tblGrid>
              <a:tr h="4861559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dirty="0" smtClean="0"/>
                        <a:t>Адаптација ученика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dirty="0" smtClean="0"/>
                        <a:t>Предрасуде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dirty="0" smtClean="0"/>
                        <a:t>Кулутролошке разлике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dirty="0" smtClean="0"/>
                        <a:t>Непредвиђене околности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sr-Cyrl-RS" sz="3600" dirty="0" smtClean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dirty="0" smtClean="0"/>
                        <a:t>Детаљниј</a:t>
                      </a:r>
                      <a:r>
                        <a:rPr lang="sr-Cyrl-RS" sz="3600" baseline="0" dirty="0" smtClean="0"/>
                        <a:t>и БМ формулари и консултације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baseline="0" dirty="0" smtClean="0"/>
                        <a:t>Детаљнија припрема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baseline="0" dirty="0" smtClean="0"/>
                        <a:t>Ширење видика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sr-Cyrl-RS" sz="3600" baseline="0" dirty="0" smtClean="0"/>
                        <a:t>Сарадња тимова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834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7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98" y="490538"/>
            <a:ext cx="8534401" cy="771324"/>
          </a:xfrm>
        </p:spPr>
        <p:txBody>
          <a:bodyPr/>
          <a:lstStyle/>
          <a:p>
            <a:r>
              <a:rPr lang="sr-Cyrl-RS" dirty="0" smtClean="0"/>
              <a:t>ЗНАЧАЈ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32798" y="1713053"/>
            <a:ext cx="10821025" cy="387623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-	Едукација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-</a:t>
            </a:r>
            <a:r>
              <a:rPr lang="ru-RU" sz="2800" dirty="0">
                <a:solidFill>
                  <a:srgbClr val="FFFF00"/>
                </a:solidFill>
              </a:rPr>
              <a:t>	Усавршавање енглеског језика</a:t>
            </a:r>
          </a:p>
          <a:p>
            <a:r>
              <a:rPr lang="ru-RU" sz="2800" dirty="0">
                <a:solidFill>
                  <a:srgbClr val="FFFF00"/>
                </a:solidFill>
              </a:rPr>
              <a:t>-	Упознавање са другачијим системом образовања</a:t>
            </a:r>
          </a:p>
          <a:p>
            <a:r>
              <a:rPr lang="ru-RU" sz="2800" dirty="0">
                <a:solidFill>
                  <a:srgbClr val="FFFF00"/>
                </a:solidFill>
              </a:rPr>
              <a:t>-	Стручно усавршавање за наставнике у Тиму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-</a:t>
            </a:r>
            <a:r>
              <a:rPr lang="ru-RU" sz="2800" dirty="0">
                <a:solidFill>
                  <a:srgbClr val="FFFF00"/>
                </a:solidFill>
              </a:rPr>
              <a:t>	Уношење научених новина у регуларну наставу</a:t>
            </a:r>
          </a:p>
          <a:p>
            <a:r>
              <a:rPr lang="ru-RU" sz="2800" dirty="0">
                <a:solidFill>
                  <a:srgbClr val="FFFF00"/>
                </a:solidFill>
              </a:rPr>
              <a:t>-	Упознавање са другачијом културом, поређење са културом из које </a:t>
            </a:r>
            <a:r>
              <a:rPr lang="ru-RU" sz="2800" dirty="0" smtClean="0">
                <a:solidFill>
                  <a:srgbClr val="FFFF00"/>
                </a:solidFill>
              </a:rPr>
              <a:t>потичемо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591615" y="335665"/>
            <a:ext cx="9918197" cy="642394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-	Развијање толеранције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Ширење видика и разбијање предрасуда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Развијање компетенција за тимски рад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Упознавање са значајним културно-историјским споменицима стране земље,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 Интерактивни </a:t>
            </a:r>
            <a:r>
              <a:rPr lang="ru-RU" sz="2000" dirty="0">
                <a:solidFill>
                  <a:srgbClr val="FFFF00"/>
                </a:solidFill>
              </a:rPr>
              <a:t>обилазак градова (“Treasure Hunt”)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Развијање пријатељства, па и љубави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Стицање нових </a:t>
            </a:r>
            <a:r>
              <a:rPr lang="ru-RU" sz="2000" dirty="0" smtClean="0">
                <a:solidFill>
                  <a:srgbClr val="FFFF00"/>
                </a:solidFill>
              </a:rPr>
              <a:t>искустава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-	Чињеница да имамо званично признање квалитета од стране компетентне европске школе њиховим позивом на трајну сарадњу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Позитивна слика коју ширимо о својој земљи и народу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	С</a:t>
            </a:r>
            <a:r>
              <a:rPr lang="ru-RU" sz="2000" dirty="0" smtClean="0">
                <a:solidFill>
                  <a:srgbClr val="FFFF00"/>
                </a:solidFill>
              </a:rPr>
              <a:t>тварање </a:t>
            </a:r>
            <a:r>
              <a:rPr lang="ru-RU" sz="2000" dirty="0">
                <a:solidFill>
                  <a:srgbClr val="FFFF00"/>
                </a:solidFill>
              </a:rPr>
              <a:t>добре слике о квалитету наше школе, што утиче и на заинтересованост родитеља да децу упишу баш код нас</a:t>
            </a:r>
          </a:p>
          <a:p>
            <a:endParaRPr lang="ru-RU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16" y="308871"/>
            <a:ext cx="8534400" cy="1507067"/>
          </a:xfrm>
        </p:spPr>
        <p:txBody>
          <a:bodyPr/>
          <a:lstStyle/>
          <a:p>
            <a:r>
              <a:rPr lang="ru-RU" dirty="0" smtClean="0"/>
              <a:t>Шта </a:t>
            </a:r>
            <a:r>
              <a:rPr lang="ru-RU" dirty="0"/>
              <a:t>је било после...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71" r="89704" b="-1"/>
          <a:stretch/>
        </p:blipFill>
        <p:spPr>
          <a:xfrm>
            <a:off x="833378" y="1928500"/>
            <a:ext cx="3865944" cy="3649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449" t="9871"/>
          <a:stretch/>
        </p:blipFill>
        <p:spPr>
          <a:xfrm>
            <a:off x="5489819" y="2142981"/>
            <a:ext cx="5579094" cy="36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Септембар 2006. </a:t>
            </a:r>
            <a:endParaRPr lang="sr-Cyrl-RS" b="1" dirty="0"/>
          </a:p>
          <a:p>
            <a:r>
              <a:rPr lang="sr-Cyrl-RS" b="1" dirty="0" smtClean="0"/>
              <a:t>Свечано отварање пројекта са ОШ „Михајло Петровић Алас“</a:t>
            </a:r>
          </a:p>
          <a:p>
            <a:r>
              <a:rPr lang="sr-Cyrl-RS" b="1" dirty="0" smtClean="0"/>
              <a:t>Формирано једно одељење ученика седмог разреда</a:t>
            </a:r>
          </a:p>
          <a:p>
            <a:r>
              <a:rPr lang="sr-Cyrl-RS" b="1" dirty="0" smtClean="0"/>
              <a:t>Предмети у двојезичној настави: математика, физика, техника и технологија, физичко васпитање, биологија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585" y="995881"/>
            <a:ext cx="2679175" cy="536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99" y="3679997"/>
            <a:ext cx="5703682" cy="29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162739"/>
          </a:xfrm>
        </p:spPr>
        <p:txBody>
          <a:bodyPr/>
          <a:lstStyle/>
          <a:p>
            <a:r>
              <a:rPr lang="sr-Latn-RS" sz="2400" b="1" dirty="0" smtClean="0"/>
              <a:t>INTERNATIONAL SCHOOL BELGRADE</a:t>
            </a:r>
          </a:p>
          <a:p>
            <a:r>
              <a:rPr lang="sr-Latn-RS" sz="2400" b="1" dirty="0" smtClean="0"/>
              <a:t>BRITISH COUNCUL</a:t>
            </a:r>
          </a:p>
          <a:p>
            <a:r>
              <a:rPr lang="sr-Latn-RS" sz="2400" b="1" dirty="0" smtClean="0"/>
              <a:t>AMERICAN CORNER</a:t>
            </a:r>
          </a:p>
          <a:p>
            <a:r>
              <a:rPr lang="sr-Latn-RS" sz="2400" b="1" dirty="0" smtClean="0"/>
              <a:t>ANGLO AMERICAN SCHOOL BELGRADE</a:t>
            </a:r>
          </a:p>
          <a:p>
            <a:r>
              <a:rPr lang="sr-Latn-RS" sz="2400" b="1" dirty="0" smtClean="0"/>
              <a:t>STARINA NOVAK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17" y="1502875"/>
            <a:ext cx="3204927" cy="43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500204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                                </a:t>
            </a:r>
            <a:r>
              <a:rPr lang="sr-Latn-RS" b="1" dirty="0" smtClean="0"/>
              <a:t>INTERNATIONAL SCHOOL BELGRADE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1" y="1204111"/>
            <a:ext cx="4160570" cy="251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42" y="1532174"/>
            <a:ext cx="4698750" cy="3467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50" y="3494637"/>
            <a:ext cx="3825592" cy="3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735594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                                 ТЕМАТСКЕ ВЕЧЕРИ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3" y="814812"/>
            <a:ext cx="2790648" cy="3847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84" y="1421395"/>
            <a:ext cx="4300397" cy="423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0" y="231618"/>
            <a:ext cx="4516672" cy="3742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40" y="2933322"/>
            <a:ext cx="4392943" cy="37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84667"/>
            <a:ext cx="11647054" cy="1507067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002060"/>
                </a:solidFill>
              </a:rPr>
              <a:t>РЕДОВНЕ АКТИВНОСТИ Тима током школске године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7120061"/>
              </p:ext>
            </p:extLst>
          </p:nvPr>
        </p:nvGraphicFramePr>
        <p:xfrm>
          <a:off x="92363" y="1034473"/>
          <a:ext cx="11545455" cy="5823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6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67" y="330968"/>
            <a:ext cx="8534400" cy="1072959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....како је све почело?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35" y="1644073"/>
            <a:ext cx="830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За све у животу је потребно мало среће...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9452556"/>
              </p:ext>
            </p:extLst>
          </p:nvPr>
        </p:nvGraphicFramePr>
        <p:xfrm>
          <a:off x="2022764" y="1264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3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9816116"/>
              </p:ext>
            </p:extLst>
          </p:nvPr>
        </p:nvGraphicFramePr>
        <p:xfrm>
          <a:off x="1505526" y="563418"/>
          <a:ext cx="4747491" cy="592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252</TotalTime>
  <Words>241</Words>
  <Application>Microsoft Office PowerPoint</Application>
  <PresentationFormat>Widescreen</PresentationFormat>
  <Paragraphs>114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Slice</vt:lpstr>
      <vt:lpstr>двојезичнА наставА У ОШ „СТАРИНА НОВАК“             2006 – 2026.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РЕДОВНЕ АКТИВНОСТИ Тима током школске године</vt:lpstr>
      <vt:lpstr>....како је све почело?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Званична Евалуација школе SINT JANS COLLEGE</vt:lpstr>
      <vt:lpstr>Пример Евалуације ученика</vt:lpstr>
      <vt:lpstr>Примери Недеље размене у Србији 9. недеља</vt:lpstr>
      <vt:lpstr>пројекти</vt:lpstr>
      <vt:lpstr>пројекти</vt:lpstr>
      <vt:lpstr>пројекти</vt:lpstr>
      <vt:lpstr>Тешкоће........... и како смо их решавали</vt:lpstr>
      <vt:lpstr>ЗНАЧАЈ</vt:lpstr>
      <vt:lpstr>PowerPoint Presentation</vt:lpstr>
      <vt:lpstr>Шта је било после...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Активности тима за двојезичну наставу</dc:title>
  <dc:creator>SANJA</dc:creator>
  <cp:lastModifiedBy>Bojan</cp:lastModifiedBy>
  <cp:revision>34</cp:revision>
  <dcterms:created xsi:type="dcterms:W3CDTF">2020-02-05T11:32:34Z</dcterms:created>
  <dcterms:modified xsi:type="dcterms:W3CDTF">2026-05-12T08:08:23Z</dcterms:modified>
</cp:coreProperties>
</file>