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8" r:id="rId3"/>
    <p:sldId id="256" r:id="rId4"/>
    <p:sldId id="304" r:id="rId5"/>
    <p:sldId id="259" r:id="rId6"/>
    <p:sldId id="303" r:id="rId7"/>
    <p:sldId id="258" r:id="rId8"/>
    <p:sldId id="305" r:id="rId9"/>
    <p:sldId id="289" r:id="rId10"/>
    <p:sldId id="306" r:id="rId11"/>
    <p:sldId id="290" r:id="rId12"/>
    <p:sldId id="307" r:id="rId13"/>
    <p:sldId id="291" r:id="rId14"/>
    <p:sldId id="263" r:id="rId15"/>
    <p:sldId id="292" r:id="rId16"/>
    <p:sldId id="308" r:id="rId17"/>
    <p:sldId id="293" r:id="rId18"/>
    <p:sldId id="309" r:id="rId19"/>
    <p:sldId id="301" r:id="rId20"/>
    <p:sldId id="310" r:id="rId21"/>
    <p:sldId id="302" r:id="rId22"/>
    <p:sldId id="312" r:id="rId23"/>
    <p:sldId id="260" r:id="rId24"/>
    <p:sldId id="299" r:id="rId25"/>
    <p:sldId id="313" r:id="rId26"/>
    <p:sldId id="294" r:id="rId27"/>
    <p:sldId id="314" r:id="rId28"/>
    <p:sldId id="300" r:id="rId29"/>
    <p:sldId id="261" r:id="rId30"/>
    <p:sldId id="262" r:id="rId31"/>
    <p:sldId id="315" r:id="rId32"/>
    <p:sldId id="295" r:id="rId33"/>
    <p:sldId id="286" r:id="rId34"/>
    <p:sldId id="296" r:id="rId35"/>
    <p:sldId id="317" r:id="rId36"/>
    <p:sldId id="297" r:id="rId37"/>
    <p:sldId id="298" r:id="rId38"/>
    <p:sldId id="264" r:id="rId39"/>
    <p:sldId id="281" r:id="rId40"/>
    <p:sldId id="280" r:id="rId41"/>
    <p:sldId id="282" r:id="rId42"/>
    <p:sldId id="316" r:id="rId43"/>
    <p:sldId id="318" r:id="rId44"/>
    <p:sldId id="319" r:id="rId45"/>
    <p:sldId id="320" r:id="rId46"/>
    <p:sldId id="321" r:id="rId47"/>
    <p:sldId id="322" r:id="rId48"/>
    <p:sldId id="323" r:id="rId49"/>
    <p:sldId id="287" r:id="rId5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343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7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229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60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13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42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383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644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25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69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102C1-9CD3-48B7-AA64-414F89AE73C3}" type="datetimeFigureOut">
              <a:rPr lang="nl-NL" smtClean="0"/>
              <a:t>7-5-2026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98204-8C4B-4811-AACE-23A59319E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86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7056DD1-EFBD-45C4-9C25-28E378F98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626"/>
          </a:xfrm>
        </p:spPr>
      </p:pic>
    </p:spTree>
    <p:extLst>
      <p:ext uri="{BB962C8B-B14F-4D97-AF65-F5344CB8AC3E}">
        <p14:creationId xmlns:p14="http://schemas.microsoft.com/office/powerpoint/2010/main" val="3004822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ADA6E539-C945-2BD8-BD20-657E7978F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189" b="1982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09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5CA89-BBB7-43E2-90AF-FE1300CB8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734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263A5748-3C85-4312-AACD-601C2FB09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8"/>
            <a:ext cx="12187310" cy="6855362"/>
          </a:xfrm>
        </p:spPr>
      </p:pic>
    </p:spTree>
    <p:extLst>
      <p:ext uri="{BB962C8B-B14F-4D97-AF65-F5344CB8AC3E}">
        <p14:creationId xmlns:p14="http://schemas.microsoft.com/office/powerpoint/2010/main" val="195931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DBC11921-66A8-E8C4-B466-C7FE44E98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4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269FB-8CD2-4201-BCF2-BDCEFF4F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D29C1E6-28B7-40C7-971E-DA1B9ABD4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99678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Turističke</a:t>
            </a:r>
            <a:r>
              <a:rPr lang="nl-NL" dirty="0"/>
              <a:t> </a:t>
            </a:r>
            <a:r>
              <a:rPr lang="nl-NL" dirty="0" err="1"/>
              <a:t>atrakcije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Amsterdam: Dam, </a:t>
            </a:r>
            <a:r>
              <a:rPr lang="nl-NL" dirty="0" err="1"/>
              <a:t>Rijksmuzej</a:t>
            </a:r>
            <a:r>
              <a:rPr lang="nl-NL" dirty="0"/>
              <a:t>, Van </a:t>
            </a:r>
            <a:r>
              <a:rPr lang="nl-NL" dirty="0" err="1"/>
              <a:t>Gog</a:t>
            </a:r>
            <a:r>
              <a:rPr lang="nl-NL" dirty="0"/>
              <a:t> </a:t>
            </a:r>
            <a:r>
              <a:rPr lang="nl-NL" dirty="0" err="1"/>
              <a:t>muzej</a:t>
            </a:r>
            <a:r>
              <a:rPr lang="nl-NL" dirty="0"/>
              <a:t>, </a:t>
            </a:r>
            <a:r>
              <a:rPr lang="nl-NL" dirty="0" err="1"/>
              <a:t>kuća</a:t>
            </a:r>
            <a:r>
              <a:rPr lang="nl-NL" dirty="0"/>
              <a:t> Ane Frank</a:t>
            </a:r>
          </a:p>
          <a:p>
            <a:r>
              <a:rPr lang="nl-NL" dirty="0"/>
              <a:t>‘Bollenstreek’ – </a:t>
            </a:r>
            <a:r>
              <a:rPr lang="nl-NL" dirty="0" err="1"/>
              <a:t>beskonačna</a:t>
            </a:r>
            <a:r>
              <a:rPr lang="nl-NL" dirty="0"/>
              <a:t> </a:t>
            </a:r>
            <a:r>
              <a:rPr lang="nl-NL" dirty="0" err="1"/>
              <a:t>cvetna</a:t>
            </a:r>
            <a:r>
              <a:rPr lang="nl-NL" dirty="0"/>
              <a:t> </a:t>
            </a:r>
            <a:r>
              <a:rPr lang="nl-NL" dirty="0" err="1"/>
              <a:t>polja</a:t>
            </a:r>
            <a:r>
              <a:rPr lang="nl-NL" dirty="0"/>
              <a:t> </a:t>
            </a:r>
          </a:p>
          <a:p>
            <a:r>
              <a:rPr lang="nl-NL" dirty="0" err="1"/>
              <a:t>Džinovske</a:t>
            </a:r>
            <a:r>
              <a:rPr lang="nl-NL" dirty="0"/>
              <a:t> </a:t>
            </a:r>
            <a:r>
              <a:rPr lang="nl-NL" dirty="0" err="1"/>
              <a:t>peščane</a:t>
            </a:r>
            <a:r>
              <a:rPr lang="nl-NL" dirty="0"/>
              <a:t> </a:t>
            </a:r>
            <a:r>
              <a:rPr lang="nl-NL" dirty="0" err="1"/>
              <a:t>plaže</a:t>
            </a:r>
            <a:r>
              <a:rPr lang="nl-NL" dirty="0"/>
              <a:t> na </a:t>
            </a:r>
            <a:r>
              <a:rPr lang="nl-NL" dirty="0" err="1"/>
              <a:t>Severnom</a:t>
            </a:r>
            <a:r>
              <a:rPr lang="nl-NL" dirty="0"/>
              <a:t> </a:t>
            </a:r>
            <a:r>
              <a:rPr lang="nl-NL" dirty="0" err="1"/>
              <a:t>moru</a:t>
            </a:r>
            <a:endParaRPr lang="nl-NL" dirty="0"/>
          </a:p>
          <a:p>
            <a:r>
              <a:rPr lang="nl-NL" dirty="0" err="1"/>
              <a:t>Živopisna</a:t>
            </a:r>
            <a:r>
              <a:rPr lang="nl-NL" dirty="0"/>
              <a:t> sela: Volendam, Marken, Monnickendam</a:t>
            </a:r>
          </a:p>
          <a:p>
            <a:r>
              <a:rPr lang="nl-NL" dirty="0" err="1"/>
              <a:t>Muzej</a:t>
            </a:r>
            <a:r>
              <a:rPr lang="nl-NL" dirty="0"/>
              <a:t> u </a:t>
            </a:r>
            <a:r>
              <a:rPr lang="nl-NL" dirty="0" err="1"/>
              <a:t>prirodi</a:t>
            </a:r>
            <a:r>
              <a:rPr lang="nl-NL" dirty="0"/>
              <a:t>: Zaanse schans i Kinderdijk</a:t>
            </a:r>
          </a:p>
          <a:p>
            <a:r>
              <a:rPr lang="nl-NL" dirty="0" err="1"/>
              <a:t>Skijanje</a:t>
            </a:r>
            <a:r>
              <a:rPr lang="nl-NL" dirty="0"/>
              <a:t> u </a:t>
            </a:r>
            <a:r>
              <a:rPr lang="nl-NL" dirty="0" err="1"/>
              <a:t>zatvorenom</a:t>
            </a:r>
            <a:r>
              <a:rPr lang="nl-NL" dirty="0"/>
              <a:t> </a:t>
            </a:r>
          </a:p>
          <a:p>
            <a:r>
              <a:rPr lang="nl-NL" dirty="0"/>
              <a:t>‘Delfts blauw’- </a:t>
            </a:r>
            <a:r>
              <a:rPr lang="nl-NL" dirty="0" err="1"/>
              <a:t>čuveni</a:t>
            </a:r>
            <a:r>
              <a:rPr lang="nl-NL" dirty="0"/>
              <a:t> </a:t>
            </a:r>
            <a:r>
              <a:rPr lang="nl-NL" dirty="0" err="1"/>
              <a:t>porcelan</a:t>
            </a:r>
            <a:r>
              <a:rPr lang="nl-NL" dirty="0"/>
              <a:t> </a:t>
            </a:r>
            <a:r>
              <a:rPr lang="nl-NL" dirty="0" err="1"/>
              <a:t>iz</a:t>
            </a:r>
            <a:r>
              <a:rPr lang="nl-NL" dirty="0"/>
              <a:t> </a:t>
            </a:r>
            <a:r>
              <a:rPr lang="nl-NL" dirty="0" err="1"/>
              <a:t>grada</a:t>
            </a:r>
            <a:r>
              <a:rPr lang="nl-NL" dirty="0"/>
              <a:t> Delft-a.</a:t>
            </a:r>
          </a:p>
          <a:p>
            <a:r>
              <a:rPr lang="nl-NL" dirty="0"/>
              <a:t>Limburg- ‘</a:t>
            </a:r>
            <a:r>
              <a:rPr lang="nl-NL" dirty="0" err="1"/>
              <a:t>domaće</a:t>
            </a:r>
            <a:r>
              <a:rPr lang="nl-NL" dirty="0"/>
              <a:t>’ </a:t>
            </a:r>
            <a:r>
              <a:rPr lang="nl-NL" dirty="0" err="1"/>
              <a:t>inostranstvo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F7834A-950F-4BB3-B51F-34E9CF3D5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26" y="3544266"/>
            <a:ext cx="2948609" cy="29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4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FB8E2-9956-4D0B-975E-394DEE14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DAE7C2C-80CB-427F-9326-7789AC387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19490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CEF6A034-71B2-690E-D5DB-1F2C6CC63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348" b="1566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3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ECEB5-7CAB-4C9B-BCD9-501175FC5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FB00EF5A-6725-41C5-B811-44F016C74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4600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BBE3F366-BED7-71C4-A796-6DE7E787A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14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A7BB2-1456-4D3D-A086-48A45FEF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F31B684-9CDD-4712-BBE4-A06151FAC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20609"/>
          </a:xfrm>
        </p:spPr>
      </p:pic>
    </p:spTree>
    <p:extLst>
      <p:ext uri="{BB962C8B-B14F-4D97-AF65-F5344CB8AC3E}">
        <p14:creationId xmlns:p14="http://schemas.microsoft.com/office/powerpoint/2010/main" val="265043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C1AC9-D97B-47AC-BCBC-35B421A3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CEF4201-18FA-4862-A3A2-024AC60AB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58" y="-26941"/>
            <a:ext cx="5877866" cy="6884942"/>
          </a:xfrm>
        </p:spPr>
      </p:pic>
    </p:spTree>
    <p:extLst>
      <p:ext uri="{BB962C8B-B14F-4D97-AF65-F5344CB8AC3E}">
        <p14:creationId xmlns:p14="http://schemas.microsoft.com/office/powerpoint/2010/main" val="3592004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E67C6C7B-84D1-93F5-3DAF-25036634B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5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023E2-ECAD-435F-A07C-B5C72BB2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99B888B-C8AA-4F6B-BC90-66DA537AB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99790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E3181318-5F5E-C0A6-C43B-82B25E0C9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72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Kraljevska</a:t>
            </a:r>
            <a:r>
              <a:rPr lang="nl-NL" dirty="0"/>
              <a:t> </a:t>
            </a:r>
            <a:r>
              <a:rPr lang="nl-NL" dirty="0" err="1"/>
              <a:t>porodica</a:t>
            </a:r>
            <a:r>
              <a:rPr lang="nl-NL" dirty="0"/>
              <a:t>, </a:t>
            </a:r>
            <a:r>
              <a:rPr lang="nl-NL" dirty="0" err="1"/>
              <a:t>običaji</a:t>
            </a:r>
            <a:r>
              <a:rPr lang="nl-NL" dirty="0"/>
              <a:t>, </a:t>
            </a:r>
            <a:r>
              <a:rPr lang="nl-NL" dirty="0" err="1"/>
              <a:t>veroispovest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Sever protestanti, </a:t>
            </a:r>
            <a:r>
              <a:rPr lang="nl-NL" dirty="0" err="1"/>
              <a:t>jug</a:t>
            </a:r>
            <a:r>
              <a:rPr lang="nl-NL" dirty="0"/>
              <a:t> </a:t>
            </a:r>
            <a:r>
              <a:rPr lang="nl-NL" dirty="0" err="1"/>
              <a:t>katolici</a:t>
            </a:r>
            <a:endParaRPr lang="nl-NL" dirty="0"/>
          </a:p>
          <a:p>
            <a:r>
              <a:rPr lang="nl-NL" dirty="0" err="1"/>
              <a:t>Kraljevska</a:t>
            </a:r>
            <a:r>
              <a:rPr lang="nl-NL" dirty="0"/>
              <a:t> </a:t>
            </a:r>
            <a:r>
              <a:rPr lang="nl-NL" dirty="0" err="1"/>
              <a:t>porodica</a:t>
            </a:r>
            <a:r>
              <a:rPr lang="nl-NL" dirty="0"/>
              <a:t>: protestanti</a:t>
            </a:r>
          </a:p>
          <a:p>
            <a:r>
              <a:rPr lang="nl-NL" dirty="0"/>
              <a:t>van Oranje: tri </a:t>
            </a:r>
            <a:r>
              <a:rPr lang="nl-NL" dirty="0" err="1"/>
              <a:t>puta</a:t>
            </a:r>
            <a:r>
              <a:rPr lang="nl-NL" dirty="0"/>
              <a:t> </a:t>
            </a:r>
            <a:r>
              <a:rPr lang="nl-NL" dirty="0" err="1"/>
              <a:t>kraljica</a:t>
            </a:r>
            <a:r>
              <a:rPr lang="nl-NL" dirty="0"/>
              <a:t>, </a:t>
            </a:r>
            <a:r>
              <a:rPr lang="nl-NL" dirty="0" err="1"/>
              <a:t>sada</a:t>
            </a:r>
            <a:r>
              <a:rPr lang="nl-NL" dirty="0"/>
              <a:t> </a:t>
            </a:r>
            <a:r>
              <a:rPr lang="nl-NL" dirty="0" err="1"/>
              <a:t>kralj</a:t>
            </a:r>
            <a:endParaRPr lang="nl-NL" dirty="0"/>
          </a:p>
          <a:p>
            <a:r>
              <a:rPr lang="nl-NL" dirty="0"/>
              <a:t>Willem-Alexander i Maxima</a:t>
            </a:r>
          </a:p>
          <a:p>
            <a:r>
              <a:rPr lang="nl-NL" dirty="0"/>
              <a:t>Sinterklaas</a:t>
            </a:r>
          </a:p>
          <a:p>
            <a:r>
              <a:rPr lang="nl-NL" dirty="0" err="1"/>
              <a:t>Rođendani</a:t>
            </a:r>
            <a:r>
              <a:rPr lang="nl-NL" dirty="0"/>
              <a:t>: </a:t>
            </a:r>
            <a:r>
              <a:rPr lang="nl-NL" dirty="0" err="1"/>
              <a:t>Čestitke</a:t>
            </a:r>
            <a:r>
              <a:rPr lang="nl-NL" dirty="0"/>
              <a:t> </a:t>
            </a:r>
            <a:r>
              <a:rPr lang="nl-NL" dirty="0" err="1"/>
              <a:t>svim</a:t>
            </a:r>
            <a:r>
              <a:rPr lang="nl-NL" dirty="0"/>
              <a:t> </a:t>
            </a:r>
            <a:r>
              <a:rPr lang="nl-NL" dirty="0" err="1"/>
              <a:t>gostima</a:t>
            </a:r>
            <a:endParaRPr lang="nl-NL" dirty="0"/>
          </a:p>
          <a:p>
            <a:r>
              <a:rPr lang="nl-NL" dirty="0" err="1"/>
              <a:t>Najavi</a:t>
            </a:r>
            <a:r>
              <a:rPr lang="nl-NL" dirty="0"/>
              <a:t> da li </a:t>
            </a:r>
            <a:r>
              <a:rPr lang="nl-NL" dirty="0" err="1"/>
              <a:t>ostajes</a:t>
            </a:r>
            <a:r>
              <a:rPr lang="nl-NL" dirty="0"/>
              <a:t> i na </a:t>
            </a:r>
            <a:r>
              <a:rPr lang="nl-NL" dirty="0" err="1"/>
              <a:t>večeri</a:t>
            </a:r>
            <a:endParaRPr lang="nl-NL" dirty="0"/>
          </a:p>
          <a:p>
            <a:r>
              <a:rPr lang="nl-NL" dirty="0"/>
              <a:t>Roze i </a:t>
            </a:r>
            <a:r>
              <a:rPr lang="nl-NL" dirty="0" err="1"/>
              <a:t>plavi</a:t>
            </a:r>
            <a:r>
              <a:rPr lang="nl-NL" dirty="0"/>
              <a:t> ‘</a:t>
            </a:r>
            <a:r>
              <a:rPr lang="nl-NL" dirty="0" err="1"/>
              <a:t>miševi</a:t>
            </a:r>
            <a:r>
              <a:rPr lang="nl-NL" dirty="0"/>
              <a:t>’ za </a:t>
            </a:r>
            <a:r>
              <a:rPr lang="nl-NL" dirty="0" err="1"/>
              <a:t>rodjenje</a:t>
            </a:r>
            <a:r>
              <a:rPr lang="nl-NL" dirty="0"/>
              <a:t> </a:t>
            </a:r>
            <a:r>
              <a:rPr lang="nl-NL" dirty="0" err="1"/>
              <a:t>deteta</a:t>
            </a:r>
            <a:endParaRPr lang="nl-NL" dirty="0"/>
          </a:p>
          <a:p>
            <a:r>
              <a:rPr lang="nl-NL" dirty="0" err="1"/>
              <a:t>Prva</a:t>
            </a:r>
            <a:r>
              <a:rPr lang="nl-NL" dirty="0"/>
              <a:t> </a:t>
            </a:r>
            <a:r>
              <a:rPr lang="nl-NL" dirty="0" err="1"/>
              <a:t>pričest</a:t>
            </a:r>
            <a:r>
              <a:rPr lang="nl-NL" dirty="0"/>
              <a:t> u </a:t>
            </a:r>
            <a:r>
              <a:rPr lang="nl-NL" dirty="0" err="1"/>
              <a:t>Limburgu</a:t>
            </a:r>
            <a:r>
              <a:rPr lang="nl-NL" dirty="0"/>
              <a:t> i </a:t>
            </a:r>
            <a:r>
              <a:rPr lang="nl-NL" dirty="0" err="1"/>
              <a:t>teretane</a:t>
            </a:r>
            <a:r>
              <a:rPr lang="nl-NL" dirty="0"/>
              <a:t> u </a:t>
            </a:r>
            <a:r>
              <a:rPr lang="nl-NL" dirty="0" err="1"/>
              <a:t>katoličkim</a:t>
            </a:r>
            <a:r>
              <a:rPr lang="nl-NL" dirty="0"/>
              <a:t> </a:t>
            </a:r>
            <a:r>
              <a:rPr lang="nl-NL" dirty="0" err="1"/>
              <a:t>crkvama</a:t>
            </a:r>
            <a:endParaRPr lang="nl-NL" dirty="0"/>
          </a:p>
          <a:p>
            <a:r>
              <a:rPr lang="nl-NL" dirty="0" err="1"/>
              <a:t>Slobode</a:t>
            </a:r>
            <a:r>
              <a:rPr lang="nl-NL" dirty="0"/>
              <a:t> i </a:t>
            </a:r>
            <a:r>
              <a:rPr lang="nl-NL" dirty="0" err="1"/>
              <a:t>ograničenja</a:t>
            </a:r>
            <a:r>
              <a:rPr lang="nl-NL" dirty="0"/>
              <a:t>: </a:t>
            </a:r>
            <a:r>
              <a:rPr lang="nl-NL" dirty="0" err="1"/>
              <a:t>strogo</a:t>
            </a:r>
            <a:r>
              <a:rPr lang="nl-NL" dirty="0"/>
              <a:t> </a:t>
            </a:r>
            <a:r>
              <a:rPr lang="nl-NL" dirty="0" err="1"/>
              <a:t>religiozna</a:t>
            </a:r>
            <a:r>
              <a:rPr lang="nl-NL" dirty="0"/>
              <a:t> </a:t>
            </a:r>
            <a:r>
              <a:rPr lang="nl-NL" dirty="0" err="1"/>
              <a:t>područja</a:t>
            </a:r>
            <a:r>
              <a:rPr lang="nl-NL" dirty="0"/>
              <a:t> </a:t>
            </a:r>
          </a:p>
          <a:p>
            <a:r>
              <a:rPr lang="nl-NL" dirty="0" err="1"/>
              <a:t>Biciklom</a:t>
            </a:r>
            <a:r>
              <a:rPr lang="nl-NL" dirty="0"/>
              <a:t> na </a:t>
            </a:r>
            <a:r>
              <a:rPr lang="nl-NL" dirty="0" err="1"/>
              <a:t>posao”i</a:t>
            </a:r>
            <a:r>
              <a:rPr lang="nl-NL" dirty="0"/>
              <a:t> ‘</a:t>
            </a:r>
            <a:r>
              <a:rPr lang="nl-NL" dirty="0" err="1"/>
              <a:t>groznica</a:t>
            </a:r>
            <a:r>
              <a:rPr lang="nl-NL" dirty="0"/>
              <a:t>’ </a:t>
            </a:r>
            <a:r>
              <a:rPr lang="nl-NL" dirty="0" err="1"/>
              <a:t>klizanja</a:t>
            </a:r>
            <a:r>
              <a:rPr lang="nl-NL" dirty="0"/>
              <a:t> na </a:t>
            </a:r>
            <a:r>
              <a:rPr lang="nl-NL" dirty="0" err="1"/>
              <a:t>otvorenom</a:t>
            </a:r>
            <a:endParaRPr lang="nl-NL" dirty="0"/>
          </a:p>
          <a:p>
            <a:r>
              <a:rPr lang="nl-NL" dirty="0"/>
              <a:t>‘</a:t>
            </a:r>
            <a:r>
              <a:rPr lang="nl-NL" dirty="0" err="1"/>
              <a:t>Emocije</a:t>
            </a:r>
            <a:r>
              <a:rPr lang="nl-NL" dirty="0"/>
              <a:t>’ </a:t>
            </a:r>
            <a:r>
              <a:rPr lang="nl-NL" dirty="0" err="1"/>
              <a:t>dozvoljene</a:t>
            </a:r>
            <a:r>
              <a:rPr lang="nl-NL" dirty="0"/>
              <a:t> </a:t>
            </a:r>
            <a:r>
              <a:rPr lang="nl-NL" dirty="0" err="1"/>
              <a:t>uz</a:t>
            </a:r>
            <a:r>
              <a:rPr lang="nl-NL" dirty="0"/>
              <a:t> </a:t>
            </a:r>
            <a:r>
              <a:rPr lang="nl-NL" dirty="0" err="1"/>
              <a:t>fudbal</a:t>
            </a:r>
            <a:r>
              <a:rPr lang="nl-NL" dirty="0"/>
              <a:t> i u </a:t>
            </a:r>
            <a:r>
              <a:rPr lang="nl-NL" dirty="0" err="1"/>
              <a:t>Limburgu</a:t>
            </a:r>
            <a:r>
              <a:rPr lang="nl-NL" dirty="0"/>
              <a:t> </a:t>
            </a:r>
            <a:r>
              <a:rPr lang="nl-NL" dirty="0" err="1"/>
              <a:t>uz</a:t>
            </a:r>
            <a:r>
              <a:rPr lang="nl-NL" dirty="0"/>
              <a:t> </a:t>
            </a:r>
            <a:r>
              <a:rPr lang="nl-NL" dirty="0" err="1"/>
              <a:t>Karneval</a:t>
            </a:r>
            <a:r>
              <a:rPr lang="nl-NL" dirty="0"/>
              <a:t>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FBCEBF3-3B95-4A80-993D-F997259C4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70" y="1391479"/>
            <a:ext cx="4829682" cy="271669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BE4C79B-0F70-495B-BB21-F069A58D1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48" y="4431669"/>
            <a:ext cx="3492304" cy="23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68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EAEB9-6DB7-4465-AC77-F02A3CEC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E3E3821-D94C-45CF-BD74-9A9D7F38F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17310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82A3DDDC-CE19-A8F4-74FA-6B02C260A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9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8346A-B6A9-4EEA-828E-575A25CB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BAC84A9-D64D-4794-A0AE-81D3BAD52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28" y="2802834"/>
            <a:ext cx="6084072" cy="4055166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E496658-FF8F-40E7-B221-60108A18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90" y="0"/>
            <a:ext cx="6472363" cy="323618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457AEF2-5D99-4DBE-BB3A-F63CCCF5C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1643" cy="38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6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EA792FDA-C257-7F40-6705-B46AA50C2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08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B2ECBA-13D2-48B7-A4B8-5DC850F3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D9E2015-4C01-4C0D-B07D-B1153355A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70880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Školski</a:t>
            </a:r>
            <a:r>
              <a:rPr lang="nl-NL" dirty="0"/>
              <a:t> </a:t>
            </a:r>
            <a:r>
              <a:rPr lang="nl-NL" dirty="0" err="1"/>
              <a:t>sistem</a:t>
            </a:r>
            <a:r>
              <a:rPr lang="nl-NL" dirty="0"/>
              <a:t>: </a:t>
            </a:r>
            <a:r>
              <a:rPr lang="nl-NL" dirty="0" err="1"/>
              <a:t>drugačiji</a:t>
            </a:r>
            <a:r>
              <a:rPr lang="nl-NL" dirty="0"/>
              <a:t> </a:t>
            </a:r>
            <a:r>
              <a:rPr lang="nl-NL" dirty="0" err="1"/>
              <a:t>od</a:t>
            </a:r>
            <a:r>
              <a:rPr lang="nl-NL" dirty="0"/>
              <a:t> </a:t>
            </a:r>
            <a:r>
              <a:rPr lang="nl-NL" dirty="0" err="1"/>
              <a:t>srpskog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Osnovna</a:t>
            </a:r>
            <a:r>
              <a:rPr lang="nl-NL" dirty="0"/>
              <a:t> </a:t>
            </a:r>
            <a:r>
              <a:rPr lang="nl-NL" dirty="0" err="1"/>
              <a:t>škola</a:t>
            </a:r>
            <a:r>
              <a:rPr lang="nl-NL" dirty="0"/>
              <a:t>: </a:t>
            </a:r>
            <a:r>
              <a:rPr lang="nl-NL" dirty="0" err="1"/>
              <a:t>od</a:t>
            </a:r>
            <a:r>
              <a:rPr lang="nl-NL" dirty="0"/>
              <a:t> 4. do 12. </a:t>
            </a:r>
            <a:r>
              <a:rPr lang="nl-NL" dirty="0" err="1"/>
              <a:t>godine</a:t>
            </a:r>
            <a:r>
              <a:rPr lang="nl-NL" dirty="0"/>
              <a:t> </a:t>
            </a:r>
          </a:p>
          <a:p>
            <a:r>
              <a:rPr lang="nl-NL" dirty="0" err="1"/>
              <a:t>Srednja</a:t>
            </a:r>
            <a:r>
              <a:rPr lang="nl-NL" dirty="0"/>
              <a:t> </a:t>
            </a:r>
            <a:r>
              <a:rPr lang="nl-NL" dirty="0" err="1"/>
              <a:t>škola</a:t>
            </a:r>
            <a:r>
              <a:rPr lang="nl-NL" dirty="0"/>
              <a:t>: </a:t>
            </a:r>
            <a:r>
              <a:rPr lang="nl-NL" dirty="0" err="1"/>
              <a:t>od</a:t>
            </a:r>
            <a:r>
              <a:rPr lang="nl-NL" dirty="0"/>
              <a:t> 12. do 16. </a:t>
            </a:r>
            <a:r>
              <a:rPr lang="nl-NL" dirty="0" err="1"/>
              <a:t>odnosno</a:t>
            </a:r>
            <a:r>
              <a:rPr lang="nl-NL" dirty="0"/>
              <a:t> 18. </a:t>
            </a:r>
            <a:r>
              <a:rPr lang="nl-NL" dirty="0" err="1"/>
              <a:t>godine</a:t>
            </a:r>
            <a:r>
              <a:rPr lang="nl-NL" dirty="0"/>
              <a:t>, </a:t>
            </a:r>
            <a:r>
              <a:rPr lang="nl-NL" dirty="0" err="1"/>
              <a:t>zavisno</a:t>
            </a:r>
            <a:r>
              <a:rPr lang="nl-NL" dirty="0"/>
              <a:t> </a:t>
            </a:r>
            <a:r>
              <a:rPr lang="nl-NL" dirty="0" err="1"/>
              <a:t>od</a:t>
            </a:r>
            <a:r>
              <a:rPr lang="nl-NL" dirty="0"/>
              <a:t> </a:t>
            </a:r>
            <a:r>
              <a:rPr lang="nl-NL" dirty="0" err="1"/>
              <a:t>nivoa</a:t>
            </a:r>
            <a:endParaRPr lang="nl-NL" dirty="0"/>
          </a:p>
          <a:p>
            <a:r>
              <a:rPr lang="nl-NL" dirty="0" err="1"/>
              <a:t>Srednja</a:t>
            </a:r>
            <a:r>
              <a:rPr lang="nl-NL" dirty="0"/>
              <a:t> </a:t>
            </a:r>
            <a:r>
              <a:rPr lang="nl-NL" dirty="0" err="1"/>
              <a:t>stručna</a:t>
            </a:r>
            <a:r>
              <a:rPr lang="nl-NL" dirty="0"/>
              <a:t> </a:t>
            </a:r>
            <a:r>
              <a:rPr lang="nl-NL" dirty="0" err="1"/>
              <a:t>škola</a:t>
            </a:r>
            <a:r>
              <a:rPr lang="nl-NL" dirty="0"/>
              <a:t> </a:t>
            </a:r>
            <a:r>
              <a:rPr lang="nl-NL" dirty="0" err="1"/>
              <a:t>traje</a:t>
            </a:r>
            <a:r>
              <a:rPr lang="nl-NL" dirty="0"/>
              <a:t> 4 </a:t>
            </a:r>
            <a:r>
              <a:rPr lang="nl-NL" dirty="0" err="1"/>
              <a:t>godine</a:t>
            </a:r>
            <a:endParaRPr lang="nl-NL" dirty="0"/>
          </a:p>
          <a:p>
            <a:r>
              <a:rPr lang="nl-NL" dirty="0" err="1"/>
              <a:t>Gimnazija</a:t>
            </a:r>
            <a:r>
              <a:rPr lang="nl-NL" dirty="0"/>
              <a:t> i ‘atheneum’ </a:t>
            </a:r>
            <a:r>
              <a:rPr lang="nl-NL" dirty="0" err="1"/>
              <a:t>traju</a:t>
            </a:r>
            <a:r>
              <a:rPr lang="nl-NL" dirty="0"/>
              <a:t> 6 </a:t>
            </a:r>
            <a:r>
              <a:rPr lang="nl-NL" dirty="0" err="1"/>
              <a:t>godina</a:t>
            </a:r>
            <a:endParaRPr lang="nl-NL" dirty="0"/>
          </a:p>
          <a:p>
            <a:r>
              <a:rPr lang="nl-NL" dirty="0" err="1"/>
              <a:t>Dvojezična</a:t>
            </a:r>
            <a:r>
              <a:rPr lang="nl-NL" dirty="0"/>
              <a:t> </a:t>
            </a:r>
            <a:r>
              <a:rPr lang="nl-NL" dirty="0" err="1"/>
              <a:t>nastava</a:t>
            </a:r>
            <a:r>
              <a:rPr lang="nl-NL" dirty="0"/>
              <a:t> </a:t>
            </a:r>
            <a:r>
              <a:rPr lang="nl-NL" dirty="0" err="1"/>
              <a:t>jako</a:t>
            </a:r>
            <a:r>
              <a:rPr lang="nl-NL" dirty="0"/>
              <a:t> </a:t>
            </a:r>
            <a:r>
              <a:rPr lang="nl-NL" dirty="0" err="1"/>
              <a:t>popularna</a:t>
            </a:r>
            <a:endParaRPr lang="nl-NL" dirty="0"/>
          </a:p>
          <a:p>
            <a:r>
              <a:rPr lang="nl-NL" dirty="0" err="1"/>
              <a:t>Najstariji</a:t>
            </a:r>
            <a:r>
              <a:rPr lang="nl-NL" dirty="0"/>
              <a:t> </a:t>
            </a:r>
            <a:r>
              <a:rPr lang="nl-NL" dirty="0" err="1"/>
              <a:t>univerzitet</a:t>
            </a:r>
            <a:r>
              <a:rPr lang="nl-NL" dirty="0"/>
              <a:t> u </a:t>
            </a:r>
            <a:r>
              <a:rPr lang="nl-NL" dirty="0" err="1"/>
              <a:t>Lejdenu</a:t>
            </a:r>
            <a:r>
              <a:rPr lang="nl-NL" dirty="0"/>
              <a:t>: ‘</a:t>
            </a:r>
            <a:r>
              <a:rPr lang="nl-NL" dirty="0" err="1"/>
              <a:t>soba</a:t>
            </a:r>
            <a:r>
              <a:rPr lang="nl-NL" dirty="0"/>
              <a:t> </a:t>
            </a:r>
            <a:r>
              <a:rPr lang="nl-NL" dirty="0" err="1"/>
              <a:t>znoja</a:t>
            </a:r>
            <a:r>
              <a:rPr lang="nl-NL" dirty="0"/>
              <a:t>’</a:t>
            </a:r>
          </a:p>
          <a:p>
            <a:r>
              <a:rPr lang="nl-NL" dirty="0" err="1"/>
              <a:t>Univerzitet</a:t>
            </a:r>
            <a:r>
              <a:rPr lang="nl-NL" dirty="0"/>
              <a:t> u Delft-u: </a:t>
            </a:r>
            <a:r>
              <a:rPr lang="nl-NL" dirty="0" err="1"/>
              <a:t>visoka</a:t>
            </a:r>
            <a:r>
              <a:rPr lang="nl-NL" dirty="0"/>
              <a:t> </a:t>
            </a:r>
            <a:r>
              <a:rPr lang="nl-NL" dirty="0" err="1"/>
              <a:t>tehnička</a:t>
            </a:r>
            <a:r>
              <a:rPr lang="nl-NL" dirty="0"/>
              <a:t> </a:t>
            </a:r>
            <a:r>
              <a:rPr lang="nl-NL" dirty="0" err="1"/>
              <a:t>dostignuća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A5272C-F785-4149-B494-C824D3413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77" y="2809461"/>
            <a:ext cx="4094923" cy="40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9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Nizozemska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Mala i </a:t>
            </a:r>
            <a:r>
              <a:rPr lang="nl-NL" dirty="0" err="1"/>
              <a:t>raznolika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6424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Kuhinja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Krompir</a:t>
            </a:r>
            <a:r>
              <a:rPr lang="nl-NL" dirty="0"/>
              <a:t>, </a:t>
            </a:r>
            <a:r>
              <a:rPr lang="nl-NL" dirty="0" err="1"/>
              <a:t>meso</a:t>
            </a:r>
            <a:r>
              <a:rPr lang="nl-NL" dirty="0"/>
              <a:t> i </a:t>
            </a:r>
            <a:r>
              <a:rPr lang="nl-NL" dirty="0" err="1"/>
              <a:t>povrće</a:t>
            </a:r>
            <a:r>
              <a:rPr lang="nl-NL" dirty="0"/>
              <a:t> (</a:t>
            </a:r>
            <a:r>
              <a:rPr lang="nl-NL" dirty="0" err="1"/>
              <a:t>krompir</a:t>
            </a:r>
            <a:r>
              <a:rPr lang="nl-NL" dirty="0"/>
              <a:t> </a:t>
            </a:r>
            <a:r>
              <a:rPr lang="nl-NL" dirty="0" err="1"/>
              <a:t>nije</a:t>
            </a:r>
            <a:r>
              <a:rPr lang="nl-NL" dirty="0"/>
              <a:t> </a:t>
            </a:r>
            <a:r>
              <a:rPr lang="nl-NL" dirty="0" err="1"/>
              <a:t>povrće</a:t>
            </a:r>
            <a:r>
              <a:rPr lang="nl-NL" dirty="0"/>
              <a:t>)</a:t>
            </a:r>
          </a:p>
          <a:p>
            <a:r>
              <a:rPr lang="nl-NL" dirty="0" err="1"/>
              <a:t>Svi</a:t>
            </a:r>
            <a:r>
              <a:rPr lang="nl-NL" dirty="0"/>
              <a:t> </a:t>
            </a:r>
            <a:r>
              <a:rPr lang="nl-NL" dirty="0" err="1"/>
              <a:t>jedu</a:t>
            </a:r>
            <a:r>
              <a:rPr lang="nl-NL" dirty="0"/>
              <a:t> u </a:t>
            </a:r>
            <a:r>
              <a:rPr lang="nl-NL" dirty="0" err="1"/>
              <a:t>isto</a:t>
            </a:r>
            <a:r>
              <a:rPr lang="nl-NL" dirty="0"/>
              <a:t> </a:t>
            </a:r>
            <a:r>
              <a:rPr lang="nl-NL" dirty="0" err="1"/>
              <a:t>vreme</a:t>
            </a:r>
            <a:endParaRPr lang="nl-NL" dirty="0"/>
          </a:p>
          <a:p>
            <a:r>
              <a:rPr lang="nl-NL" dirty="0" err="1"/>
              <a:t>Glavni</a:t>
            </a:r>
            <a:r>
              <a:rPr lang="nl-NL" dirty="0"/>
              <a:t> </a:t>
            </a:r>
            <a:r>
              <a:rPr lang="nl-NL" dirty="0" err="1"/>
              <a:t>obrok</a:t>
            </a:r>
            <a:r>
              <a:rPr lang="nl-NL" dirty="0"/>
              <a:t> u 6 </a:t>
            </a:r>
            <a:r>
              <a:rPr lang="nl-NL" dirty="0" err="1"/>
              <a:t>uveče</a:t>
            </a:r>
            <a:r>
              <a:rPr lang="nl-NL" dirty="0"/>
              <a:t> (</a:t>
            </a:r>
            <a:r>
              <a:rPr lang="nl-NL" dirty="0" err="1"/>
              <a:t>bez</a:t>
            </a:r>
            <a:r>
              <a:rPr lang="nl-NL" dirty="0"/>
              <a:t> </a:t>
            </a:r>
            <a:r>
              <a:rPr lang="nl-NL" dirty="0" err="1"/>
              <a:t>hleba</a:t>
            </a:r>
            <a:r>
              <a:rPr lang="nl-NL" dirty="0"/>
              <a:t>)</a:t>
            </a:r>
          </a:p>
          <a:p>
            <a:r>
              <a:rPr lang="nl-NL" dirty="0"/>
              <a:t>Za </a:t>
            </a:r>
            <a:r>
              <a:rPr lang="nl-NL" dirty="0" err="1"/>
              <a:t>doručak</a:t>
            </a:r>
            <a:r>
              <a:rPr lang="nl-NL" dirty="0"/>
              <a:t> i </a:t>
            </a:r>
            <a:r>
              <a:rPr lang="nl-NL" dirty="0" err="1"/>
              <a:t>ručak</a:t>
            </a:r>
            <a:r>
              <a:rPr lang="nl-NL" dirty="0"/>
              <a:t> </a:t>
            </a:r>
            <a:r>
              <a:rPr lang="nl-NL" dirty="0" err="1"/>
              <a:t>sendvič</a:t>
            </a:r>
            <a:endParaRPr lang="nl-NL" dirty="0"/>
          </a:p>
          <a:p>
            <a:r>
              <a:rPr lang="nl-NL" dirty="0" err="1"/>
              <a:t>Kad</a:t>
            </a:r>
            <a:r>
              <a:rPr lang="nl-NL" dirty="0"/>
              <a:t> </a:t>
            </a:r>
            <a:r>
              <a:rPr lang="nl-NL" dirty="0" err="1"/>
              <a:t>pojedeš</a:t>
            </a:r>
            <a:r>
              <a:rPr lang="nl-NL" dirty="0"/>
              <a:t> </a:t>
            </a:r>
            <a:r>
              <a:rPr lang="nl-NL" dirty="0" err="1"/>
              <a:t>ustaješ</a:t>
            </a:r>
            <a:r>
              <a:rPr lang="nl-NL" dirty="0"/>
              <a:t> </a:t>
            </a:r>
            <a:r>
              <a:rPr lang="nl-NL" dirty="0" err="1"/>
              <a:t>od</a:t>
            </a:r>
            <a:r>
              <a:rPr lang="nl-NL" dirty="0"/>
              <a:t> stola, </a:t>
            </a:r>
            <a:r>
              <a:rPr lang="nl-NL" dirty="0" err="1"/>
              <a:t>restorani</a:t>
            </a:r>
            <a:r>
              <a:rPr lang="nl-NL" dirty="0"/>
              <a:t> u 10 </a:t>
            </a:r>
            <a:r>
              <a:rPr lang="nl-NL" dirty="0" err="1"/>
              <a:t>uveče</a:t>
            </a:r>
            <a:r>
              <a:rPr lang="nl-NL" dirty="0"/>
              <a:t> </a:t>
            </a:r>
            <a:r>
              <a:rPr lang="nl-NL" dirty="0" err="1"/>
              <a:t>prazni</a:t>
            </a:r>
            <a:r>
              <a:rPr lang="nl-NL" dirty="0"/>
              <a:t>. </a:t>
            </a:r>
          </a:p>
          <a:p>
            <a:r>
              <a:rPr lang="nl-NL" dirty="0"/>
              <a:t>Stamppot, </a:t>
            </a:r>
            <a:r>
              <a:rPr lang="nl-NL" dirty="0" err="1"/>
              <a:t>erwtensoep,haring</a:t>
            </a:r>
            <a:r>
              <a:rPr lang="nl-NL" dirty="0"/>
              <a:t>, zuurvlees (Limburg)</a:t>
            </a:r>
          </a:p>
          <a:p>
            <a:r>
              <a:rPr lang="nl-NL" dirty="0" err="1"/>
              <a:t>Ništa</a:t>
            </a:r>
            <a:r>
              <a:rPr lang="nl-NL" dirty="0"/>
              <a:t> </a:t>
            </a:r>
            <a:r>
              <a:rPr lang="nl-NL" dirty="0" err="1"/>
              <a:t>bez</a:t>
            </a:r>
            <a:r>
              <a:rPr lang="nl-NL" dirty="0"/>
              <a:t> </a:t>
            </a:r>
            <a:r>
              <a:rPr lang="nl-NL" dirty="0" err="1"/>
              <a:t>Hajnekena</a:t>
            </a:r>
            <a:r>
              <a:rPr lang="nl-NL" dirty="0"/>
              <a:t> al mi </a:t>
            </a:r>
            <a:r>
              <a:rPr lang="nl-NL" dirty="0" err="1"/>
              <a:t>ponosni</a:t>
            </a:r>
            <a:r>
              <a:rPr lang="nl-NL" dirty="0"/>
              <a:t> na </a:t>
            </a:r>
            <a:r>
              <a:rPr lang="nl-NL" dirty="0" err="1"/>
              <a:t>Alfu</a:t>
            </a:r>
            <a:endParaRPr lang="nl-NL" dirty="0"/>
          </a:p>
          <a:p>
            <a:r>
              <a:rPr lang="nl-NL" dirty="0" err="1"/>
              <a:t>Limburški</a:t>
            </a:r>
            <a:r>
              <a:rPr lang="nl-NL" dirty="0"/>
              <a:t> ‘vlaai’ </a:t>
            </a:r>
            <a:r>
              <a:rPr lang="nl-NL" dirty="0" err="1"/>
              <a:t>nadaleko</a:t>
            </a:r>
            <a:r>
              <a:rPr lang="nl-NL" dirty="0"/>
              <a:t> </a:t>
            </a:r>
            <a:r>
              <a:rPr lang="nl-NL" dirty="0" err="1"/>
              <a:t>poznat</a:t>
            </a:r>
            <a:r>
              <a:rPr lang="nl-NL" dirty="0"/>
              <a:t> </a:t>
            </a:r>
            <a:r>
              <a:rPr lang="nl-NL" dirty="0" err="1"/>
              <a:t>dezert</a:t>
            </a:r>
            <a:endParaRPr lang="nl-NL" dirty="0"/>
          </a:p>
          <a:p>
            <a:r>
              <a:rPr lang="nl-NL" dirty="0" err="1"/>
              <a:t>Puno</a:t>
            </a:r>
            <a:r>
              <a:rPr lang="nl-NL" dirty="0"/>
              <a:t> </a:t>
            </a:r>
            <a:r>
              <a:rPr lang="nl-NL" dirty="0" err="1"/>
              <a:t>stranih</a:t>
            </a:r>
            <a:r>
              <a:rPr lang="nl-NL" dirty="0"/>
              <a:t> </a:t>
            </a:r>
            <a:r>
              <a:rPr lang="nl-NL" dirty="0" err="1"/>
              <a:t>restorana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BB11EC7-7ABA-4092-A5B9-AE21CE2D2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166" y="3429000"/>
            <a:ext cx="1619834" cy="3429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692F5C5-D0E3-499D-AE1A-4B993B4EA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59" y="0"/>
            <a:ext cx="4629841" cy="30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74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een fotobeschrijving beschikbaar.">
            <a:extLst>
              <a:ext uri="{FF2B5EF4-FFF2-40B4-BE49-F238E27FC236}">
                <a16:creationId xmlns:a16="http://schemas.microsoft.com/office/drawing/2014/main" id="{53D001DF-8B84-B88E-CC14-2364F400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620" r="1" b="19949"/>
          <a:stretch>
            <a:fillRect/>
          </a:stretch>
        </p:blipFill>
        <p:spPr>
          <a:xfrm>
            <a:off x="2568501" y="643466"/>
            <a:ext cx="70549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78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9C8A5-8E87-43BB-9842-02F998DCC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3D08779-ACBB-48E8-8BD3-675F03347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3758" cy="6858001"/>
          </a:xfrm>
        </p:spPr>
      </p:pic>
    </p:spTree>
    <p:extLst>
      <p:ext uri="{BB962C8B-B14F-4D97-AF65-F5344CB8AC3E}">
        <p14:creationId xmlns:p14="http://schemas.microsoft.com/office/powerpoint/2010/main" val="3999216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A14AC-5A44-40D8-B17E-CECC9BA9B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Limburg: ‘</a:t>
            </a:r>
            <a:r>
              <a:rPr lang="nl-NL" dirty="0" err="1"/>
              <a:t>domaće</a:t>
            </a:r>
            <a:r>
              <a:rPr lang="nl-NL" dirty="0"/>
              <a:t> </a:t>
            </a:r>
            <a:r>
              <a:rPr lang="nl-NL" dirty="0" err="1"/>
              <a:t>inostranstvo</a:t>
            </a:r>
            <a:r>
              <a:rPr lang="nl-NL" dirty="0"/>
              <a:t>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E1047-B178-40AA-AB80-FE8E133A6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err="1"/>
              <a:t>Najlepša</a:t>
            </a:r>
            <a:r>
              <a:rPr lang="nl-NL" dirty="0"/>
              <a:t> </a:t>
            </a:r>
            <a:r>
              <a:rPr lang="nl-NL" dirty="0" err="1"/>
              <a:t>provincija</a:t>
            </a:r>
            <a:r>
              <a:rPr lang="nl-NL" dirty="0"/>
              <a:t>, a </a:t>
            </a:r>
            <a:r>
              <a:rPr lang="nl-NL" dirty="0" err="1"/>
              <a:t>kao</a:t>
            </a:r>
            <a:r>
              <a:rPr lang="nl-NL" dirty="0"/>
              <a:t> da ne </a:t>
            </a:r>
            <a:r>
              <a:rPr lang="nl-NL" dirty="0" err="1"/>
              <a:t>pripada</a:t>
            </a:r>
            <a:r>
              <a:rPr lang="nl-NL" dirty="0"/>
              <a:t> </a:t>
            </a:r>
            <a:r>
              <a:rPr lang="nl-NL" dirty="0" err="1"/>
              <a:t>Holandiji</a:t>
            </a:r>
            <a:endParaRPr lang="nl-NL" dirty="0"/>
          </a:p>
          <a:p>
            <a:r>
              <a:rPr lang="nl-NL" dirty="0" err="1"/>
              <a:t>Glavni</a:t>
            </a:r>
            <a:r>
              <a:rPr lang="nl-NL" dirty="0"/>
              <a:t> </a:t>
            </a:r>
            <a:r>
              <a:rPr lang="nl-NL" dirty="0" err="1"/>
              <a:t>grad</a:t>
            </a:r>
            <a:r>
              <a:rPr lang="nl-NL" dirty="0"/>
              <a:t>: Maastricht (123.000 </a:t>
            </a:r>
            <a:r>
              <a:rPr lang="nl-NL" dirty="0" err="1"/>
              <a:t>stanovnika</a:t>
            </a:r>
            <a:r>
              <a:rPr lang="nl-NL" dirty="0"/>
              <a:t>)</a:t>
            </a:r>
          </a:p>
          <a:p>
            <a:r>
              <a:rPr lang="nl-NL" dirty="0" err="1"/>
              <a:t>Brežuljci</a:t>
            </a:r>
            <a:r>
              <a:rPr lang="nl-NL" dirty="0"/>
              <a:t> </a:t>
            </a:r>
            <a:r>
              <a:rPr lang="nl-NL" dirty="0" err="1"/>
              <a:t>koje</a:t>
            </a:r>
            <a:r>
              <a:rPr lang="nl-NL" dirty="0"/>
              <a:t> </a:t>
            </a:r>
            <a:r>
              <a:rPr lang="nl-NL" dirty="0" err="1"/>
              <a:t>vidimo</a:t>
            </a:r>
            <a:r>
              <a:rPr lang="nl-NL" dirty="0"/>
              <a:t> </a:t>
            </a:r>
            <a:r>
              <a:rPr lang="nl-NL" dirty="0" err="1"/>
              <a:t>kao</a:t>
            </a:r>
            <a:r>
              <a:rPr lang="nl-NL" dirty="0"/>
              <a:t> </a:t>
            </a:r>
            <a:r>
              <a:rPr lang="nl-NL" dirty="0" err="1"/>
              <a:t>planine</a:t>
            </a:r>
            <a:endParaRPr lang="nl-NL" dirty="0"/>
          </a:p>
          <a:p>
            <a:r>
              <a:rPr lang="nl-NL" dirty="0" err="1"/>
              <a:t>Opušteniji</a:t>
            </a:r>
            <a:r>
              <a:rPr lang="nl-NL" dirty="0"/>
              <a:t> na </a:t>
            </a:r>
            <a:r>
              <a:rPr lang="nl-NL" dirty="0" err="1"/>
              <a:t>jugu</a:t>
            </a:r>
            <a:endParaRPr lang="nl-NL" dirty="0"/>
          </a:p>
          <a:p>
            <a:r>
              <a:rPr lang="nl-NL" dirty="0" err="1"/>
              <a:t>Sve</a:t>
            </a:r>
            <a:r>
              <a:rPr lang="nl-NL" dirty="0"/>
              <a:t> je </a:t>
            </a:r>
            <a:r>
              <a:rPr lang="nl-NL" dirty="0" err="1"/>
              <a:t>drugačije</a:t>
            </a:r>
            <a:r>
              <a:rPr lang="nl-NL" dirty="0"/>
              <a:t>: </a:t>
            </a:r>
            <a:r>
              <a:rPr lang="nl-NL" dirty="0" err="1"/>
              <a:t>ritam</a:t>
            </a:r>
            <a:r>
              <a:rPr lang="nl-NL" dirty="0"/>
              <a:t> </a:t>
            </a:r>
            <a:r>
              <a:rPr lang="nl-NL" dirty="0" err="1"/>
              <a:t>života</a:t>
            </a:r>
            <a:r>
              <a:rPr lang="nl-NL" dirty="0"/>
              <a:t>, </a:t>
            </a:r>
            <a:r>
              <a:rPr lang="nl-NL" dirty="0" err="1"/>
              <a:t>priroda</a:t>
            </a:r>
            <a:r>
              <a:rPr lang="nl-NL" dirty="0"/>
              <a:t>, </a:t>
            </a:r>
            <a:r>
              <a:rPr lang="nl-NL" dirty="0" err="1"/>
              <a:t>arhitektura</a:t>
            </a:r>
            <a:r>
              <a:rPr lang="nl-NL" dirty="0"/>
              <a:t>, </a:t>
            </a:r>
            <a:r>
              <a:rPr lang="nl-NL" dirty="0" err="1"/>
              <a:t>hrana</a:t>
            </a:r>
            <a:r>
              <a:rPr lang="nl-NL" dirty="0"/>
              <a:t>, </a:t>
            </a:r>
            <a:r>
              <a:rPr lang="nl-NL" dirty="0" err="1"/>
              <a:t>jezik</a:t>
            </a:r>
            <a:endParaRPr lang="nl-NL" dirty="0"/>
          </a:p>
          <a:p>
            <a:r>
              <a:rPr lang="nl-NL" dirty="0" err="1"/>
              <a:t>Dijalekat</a:t>
            </a:r>
            <a:r>
              <a:rPr lang="nl-NL" dirty="0"/>
              <a:t> </a:t>
            </a:r>
            <a:r>
              <a:rPr lang="nl-NL" dirty="0" err="1"/>
              <a:t>nemoguće</a:t>
            </a:r>
            <a:r>
              <a:rPr lang="nl-NL" dirty="0"/>
              <a:t> </a:t>
            </a:r>
            <a:r>
              <a:rPr lang="nl-NL" dirty="0" err="1"/>
              <a:t>nauciti</a:t>
            </a:r>
            <a:r>
              <a:rPr lang="nl-NL" dirty="0"/>
              <a:t>: </a:t>
            </a:r>
            <a:r>
              <a:rPr lang="nl-NL" dirty="0" err="1"/>
              <a:t>svako</a:t>
            </a:r>
            <a:r>
              <a:rPr lang="nl-NL" dirty="0"/>
              <a:t> </a:t>
            </a:r>
            <a:r>
              <a:rPr lang="nl-NL" dirty="0" err="1"/>
              <a:t>selo</a:t>
            </a:r>
            <a:r>
              <a:rPr lang="nl-NL" dirty="0"/>
              <a:t> po </a:t>
            </a:r>
            <a:r>
              <a:rPr lang="nl-NL" dirty="0" err="1"/>
              <a:t>svom</a:t>
            </a:r>
            <a:endParaRPr lang="nl-NL" dirty="0"/>
          </a:p>
          <a:p>
            <a:r>
              <a:rPr lang="nl-NL" dirty="0" err="1"/>
              <a:t>Važan</a:t>
            </a:r>
            <a:r>
              <a:rPr lang="nl-NL" dirty="0"/>
              <a:t> deo </a:t>
            </a:r>
            <a:r>
              <a:rPr lang="nl-NL" dirty="0" err="1"/>
              <a:t>prošlosti</a:t>
            </a:r>
            <a:r>
              <a:rPr lang="nl-NL" dirty="0"/>
              <a:t>: </a:t>
            </a:r>
            <a:r>
              <a:rPr lang="nl-NL" dirty="0" err="1"/>
              <a:t>rudnici</a:t>
            </a:r>
            <a:r>
              <a:rPr lang="nl-NL" dirty="0"/>
              <a:t> </a:t>
            </a:r>
            <a:r>
              <a:rPr lang="nl-NL" dirty="0" err="1"/>
              <a:t>uglja</a:t>
            </a:r>
            <a:endParaRPr lang="nl-NL" dirty="0"/>
          </a:p>
          <a:p>
            <a:r>
              <a:rPr lang="nl-NL" dirty="0" err="1"/>
              <a:t>Prva</a:t>
            </a:r>
            <a:r>
              <a:rPr lang="nl-NL" dirty="0"/>
              <a:t> </a:t>
            </a:r>
            <a:r>
              <a:rPr lang="nl-NL" dirty="0" err="1"/>
              <a:t>pričest</a:t>
            </a:r>
            <a:r>
              <a:rPr lang="nl-NL" dirty="0"/>
              <a:t> </a:t>
            </a:r>
            <a:r>
              <a:rPr lang="nl-NL" dirty="0" err="1"/>
              <a:t>veliko</a:t>
            </a:r>
            <a:r>
              <a:rPr lang="nl-NL" dirty="0"/>
              <a:t> </a:t>
            </a:r>
            <a:r>
              <a:rPr lang="nl-NL" dirty="0" err="1"/>
              <a:t>slavlje</a:t>
            </a:r>
            <a:endParaRPr lang="nl-NL" dirty="0"/>
          </a:p>
          <a:p>
            <a:r>
              <a:rPr lang="nl-NL" dirty="0"/>
              <a:t>Za </a:t>
            </a:r>
            <a:r>
              <a:rPr lang="nl-NL" dirty="0" err="1"/>
              <a:t>Karneval</a:t>
            </a:r>
            <a:r>
              <a:rPr lang="nl-NL" dirty="0"/>
              <a:t> </a:t>
            </a:r>
            <a:r>
              <a:rPr lang="nl-NL" dirty="0" err="1"/>
              <a:t>prestaje</a:t>
            </a:r>
            <a:r>
              <a:rPr lang="nl-NL" dirty="0"/>
              <a:t> ‘</a:t>
            </a:r>
            <a:r>
              <a:rPr lang="nl-NL" dirty="0" err="1"/>
              <a:t>normalan</a:t>
            </a:r>
            <a:r>
              <a:rPr lang="nl-NL" dirty="0"/>
              <a:t>’ </a:t>
            </a:r>
            <a:r>
              <a:rPr lang="nl-NL" dirty="0" err="1"/>
              <a:t>život</a:t>
            </a:r>
            <a:endParaRPr lang="nl-NL" dirty="0"/>
          </a:p>
          <a:p>
            <a:r>
              <a:rPr lang="nl-NL" dirty="0" err="1"/>
              <a:t>Limburžani</a:t>
            </a:r>
            <a:r>
              <a:rPr lang="nl-NL" dirty="0"/>
              <a:t> i </a:t>
            </a:r>
            <a:r>
              <a:rPr lang="nl-NL" dirty="0" err="1"/>
              <a:t>nostalgija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5863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01CC9-EE68-4C1F-9E71-31F0AD4DF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008FFC4-205B-4D8B-8CA9-6A9345CFE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27942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B5391419-28A3-E83E-ABA4-BFFB1CB02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5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3AE86-4E16-468C-9FDF-6644D0D4D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532FE99-FF9F-44C0-A47D-5E4FBA384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9268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9F333-0C26-40F2-81C4-1C0ACCEA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4FCC3B7-8FD1-4C63-9131-146416646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66" y="0"/>
            <a:ext cx="8173234" cy="34290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3B1E8A0-031C-46AD-8127-1DA91916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27" y="3429000"/>
            <a:ext cx="4770783" cy="34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25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007991" cy="1069780"/>
          </a:xfrm>
        </p:spPr>
        <p:txBody>
          <a:bodyPr/>
          <a:lstStyle/>
          <a:p>
            <a:r>
              <a:rPr lang="nl-NL" u="sng" dirty="0" err="1"/>
              <a:t>Holandski</a:t>
            </a:r>
            <a:r>
              <a:rPr lang="nl-NL" u="sng" dirty="0"/>
              <a:t> za </a:t>
            </a:r>
            <a:r>
              <a:rPr lang="nl-NL" u="sng" dirty="0" err="1"/>
              <a:t>početnike</a:t>
            </a:r>
            <a:endParaRPr lang="nl-NL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3895" y="1276984"/>
            <a:ext cx="10959905" cy="5362967"/>
          </a:xfrm>
        </p:spPr>
        <p:txBody>
          <a:bodyPr>
            <a:noAutofit/>
          </a:bodyPr>
          <a:lstStyle/>
          <a:p>
            <a:r>
              <a:rPr lang="nl-NL" dirty="0"/>
              <a:t>Dobro </a:t>
            </a:r>
            <a:r>
              <a:rPr lang="nl-NL" dirty="0" err="1"/>
              <a:t>jutro</a:t>
            </a:r>
            <a:r>
              <a:rPr lang="nl-NL" dirty="0"/>
              <a:t>   		- Goedemorgen</a:t>
            </a:r>
          </a:p>
          <a:p>
            <a:r>
              <a:rPr lang="nl-NL" dirty="0" err="1"/>
              <a:t>Dobar</a:t>
            </a:r>
            <a:r>
              <a:rPr lang="nl-NL" dirty="0"/>
              <a:t> dan     		- Goedendag</a:t>
            </a:r>
          </a:p>
          <a:p>
            <a:r>
              <a:rPr lang="nl-NL" dirty="0"/>
              <a:t>Dobro </a:t>
            </a:r>
            <a:r>
              <a:rPr lang="nl-NL" dirty="0" err="1"/>
              <a:t>veče</a:t>
            </a:r>
            <a:r>
              <a:rPr lang="nl-NL" dirty="0"/>
              <a:t>    		- Goedenavond</a:t>
            </a:r>
          </a:p>
          <a:p>
            <a:r>
              <a:rPr lang="nl-NL" dirty="0" err="1"/>
              <a:t>Kako</a:t>
            </a:r>
            <a:r>
              <a:rPr lang="nl-NL" dirty="0"/>
              <a:t> si?          		- Hoe is het met jou?</a:t>
            </a:r>
          </a:p>
          <a:p>
            <a:r>
              <a:rPr lang="nl-NL" dirty="0"/>
              <a:t>Dobro, </a:t>
            </a:r>
            <a:r>
              <a:rPr lang="nl-NL" dirty="0" err="1"/>
              <a:t>hvala</a:t>
            </a:r>
            <a:r>
              <a:rPr lang="nl-NL" dirty="0"/>
              <a:t>. A ti? 	- Goed, dank je. En met jou?</a:t>
            </a:r>
          </a:p>
          <a:p>
            <a:r>
              <a:rPr lang="nl-NL" dirty="0" err="1"/>
              <a:t>Kako</a:t>
            </a:r>
            <a:r>
              <a:rPr lang="nl-NL" dirty="0"/>
              <a:t> </a:t>
            </a:r>
            <a:r>
              <a:rPr lang="nl-NL" dirty="0" err="1"/>
              <a:t>ste</a:t>
            </a:r>
            <a:r>
              <a:rPr lang="nl-NL" dirty="0"/>
              <a:t>?        		- Hoe is het met u?</a:t>
            </a:r>
          </a:p>
          <a:p>
            <a:r>
              <a:rPr lang="nl-NL" dirty="0"/>
              <a:t>Dobro, </a:t>
            </a:r>
            <a:r>
              <a:rPr lang="nl-NL" dirty="0" err="1"/>
              <a:t>hvala</a:t>
            </a:r>
            <a:r>
              <a:rPr lang="nl-NL" dirty="0"/>
              <a:t>. A vi? 	- Goed, dank u. En met u?</a:t>
            </a:r>
          </a:p>
          <a:p>
            <a:r>
              <a:rPr lang="nl-NL" dirty="0" err="1"/>
              <a:t>Kako</a:t>
            </a:r>
            <a:r>
              <a:rPr lang="nl-NL" dirty="0"/>
              <a:t> se </a:t>
            </a:r>
            <a:r>
              <a:rPr lang="nl-NL" dirty="0" err="1"/>
              <a:t>zoveš</a:t>
            </a:r>
            <a:r>
              <a:rPr lang="nl-NL" dirty="0"/>
              <a:t>?      	- Hoe heet je?</a:t>
            </a:r>
          </a:p>
          <a:p>
            <a:r>
              <a:rPr lang="nl-NL" dirty="0"/>
              <a:t>Jan, a ti?           		- Jan, en jij?</a:t>
            </a:r>
          </a:p>
          <a:p>
            <a:r>
              <a:rPr lang="nl-NL" dirty="0"/>
              <a:t>Ja se </a:t>
            </a:r>
            <a:r>
              <a:rPr lang="nl-NL" dirty="0" err="1"/>
              <a:t>zovem</a:t>
            </a:r>
            <a:r>
              <a:rPr lang="nl-NL" dirty="0"/>
              <a:t> Kees. 	- Ik heet Kees.</a:t>
            </a:r>
          </a:p>
          <a:p>
            <a:endParaRPr lang="nl-NL" dirty="0"/>
          </a:p>
          <a:p>
            <a:endParaRPr lang="nl-NL" sz="1050" dirty="0"/>
          </a:p>
          <a:p>
            <a:endParaRPr lang="nl-NL" sz="1050" dirty="0"/>
          </a:p>
          <a:p>
            <a:endParaRPr lang="nl-NL" sz="1050" dirty="0"/>
          </a:p>
          <a:p>
            <a:endParaRPr lang="nl-NL" sz="1050" dirty="0"/>
          </a:p>
          <a:p>
            <a:pPr marL="0" indent="0">
              <a:buNone/>
            </a:pPr>
            <a:endParaRPr lang="nl-NL" sz="1050" dirty="0"/>
          </a:p>
          <a:p>
            <a:pPr marL="0" indent="0">
              <a:buNone/>
            </a:pP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2912063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sz="3000" dirty="0" err="1"/>
              <a:t>Koliko</a:t>
            </a:r>
            <a:r>
              <a:rPr lang="nl-NL" sz="3000" dirty="0"/>
              <a:t> </a:t>
            </a:r>
            <a:r>
              <a:rPr lang="nl-NL" sz="3000" dirty="0" err="1"/>
              <a:t>imaš</a:t>
            </a:r>
            <a:r>
              <a:rPr lang="nl-NL" sz="3000" dirty="0"/>
              <a:t> </a:t>
            </a:r>
            <a:r>
              <a:rPr lang="nl-NL" sz="3000" dirty="0" err="1"/>
              <a:t>godina</a:t>
            </a:r>
            <a:r>
              <a:rPr lang="nl-NL" sz="3000" dirty="0"/>
              <a:t>? 		- Hoe oud ben je?</a:t>
            </a:r>
          </a:p>
          <a:p>
            <a:r>
              <a:rPr lang="nl-NL" sz="3000" dirty="0" err="1"/>
              <a:t>Petnaest</a:t>
            </a:r>
            <a:r>
              <a:rPr lang="nl-NL" sz="3000" dirty="0"/>
              <a:t>, a ti?          		- Vijftien, en jij?</a:t>
            </a:r>
          </a:p>
          <a:p>
            <a:r>
              <a:rPr lang="nl-NL" sz="3000" dirty="0"/>
              <a:t>Ja imam </a:t>
            </a:r>
            <a:r>
              <a:rPr lang="nl-NL" sz="3000" dirty="0" err="1"/>
              <a:t>četrnaest</a:t>
            </a:r>
            <a:r>
              <a:rPr lang="nl-NL" sz="3000" dirty="0"/>
              <a:t> </a:t>
            </a:r>
            <a:r>
              <a:rPr lang="nl-NL" sz="3000" dirty="0" err="1"/>
              <a:t>godina</a:t>
            </a:r>
            <a:r>
              <a:rPr lang="nl-NL" sz="3000" dirty="0"/>
              <a:t>.  	- Ik ben veertien jaar oud.</a:t>
            </a:r>
          </a:p>
          <a:p>
            <a:r>
              <a:rPr lang="nl-NL" sz="3000" dirty="0"/>
              <a:t>Da li </a:t>
            </a:r>
            <a:r>
              <a:rPr lang="nl-NL" sz="3000" dirty="0" err="1"/>
              <a:t>znate</a:t>
            </a:r>
            <a:r>
              <a:rPr lang="nl-NL" sz="3000" dirty="0"/>
              <a:t> </a:t>
            </a:r>
            <a:r>
              <a:rPr lang="nl-NL" sz="3000" dirty="0" err="1"/>
              <a:t>gde</a:t>
            </a:r>
            <a:r>
              <a:rPr lang="nl-NL" sz="3000" dirty="0"/>
              <a:t> je Kalverstraat?  - Weet u waar de Kalverstraat is? </a:t>
            </a:r>
          </a:p>
          <a:p>
            <a:r>
              <a:rPr lang="nl-NL" sz="3000" dirty="0" err="1"/>
              <a:t>Prva</a:t>
            </a:r>
            <a:r>
              <a:rPr lang="nl-NL" sz="3000" dirty="0"/>
              <a:t> </a:t>
            </a:r>
            <a:r>
              <a:rPr lang="nl-NL" sz="3000" dirty="0" err="1"/>
              <a:t>levo</a:t>
            </a:r>
            <a:r>
              <a:rPr lang="nl-NL" sz="3000" dirty="0"/>
              <a:t>, pa </a:t>
            </a:r>
            <a:r>
              <a:rPr lang="nl-NL" sz="3000" dirty="0" err="1"/>
              <a:t>treća</a:t>
            </a:r>
            <a:r>
              <a:rPr lang="nl-NL" sz="3000" dirty="0"/>
              <a:t> </a:t>
            </a:r>
            <a:r>
              <a:rPr lang="nl-NL" sz="3000" dirty="0" err="1"/>
              <a:t>desno</a:t>
            </a:r>
            <a:r>
              <a:rPr lang="nl-NL" sz="3000" dirty="0"/>
              <a:t>.      	- Eerste links, en dan de derde rechts.</a:t>
            </a:r>
          </a:p>
          <a:p>
            <a:r>
              <a:rPr lang="nl-NL" sz="3000" dirty="0" err="1"/>
              <a:t>Samo</a:t>
            </a:r>
            <a:r>
              <a:rPr lang="nl-NL" sz="3000" dirty="0"/>
              <a:t> </a:t>
            </a:r>
            <a:r>
              <a:rPr lang="nl-NL" sz="3000" dirty="0" err="1"/>
              <a:t>pravo</a:t>
            </a:r>
            <a:r>
              <a:rPr lang="nl-NL" sz="3000" dirty="0"/>
              <a:t>                          	- Alleen maar rechtdoor.</a:t>
            </a:r>
          </a:p>
          <a:p>
            <a:r>
              <a:rPr lang="nl-NL" sz="3000" dirty="0" err="1"/>
              <a:t>Hvala</a:t>
            </a:r>
            <a:r>
              <a:rPr lang="nl-NL" sz="3000" dirty="0"/>
              <a:t>                                      	- Bedankt</a:t>
            </a:r>
          </a:p>
          <a:p>
            <a:r>
              <a:rPr lang="nl-NL" sz="3000" dirty="0" err="1"/>
              <a:t>Molim</a:t>
            </a:r>
            <a:r>
              <a:rPr lang="nl-NL" sz="3000" dirty="0"/>
              <a:t>                                    	- Niks te danken</a:t>
            </a:r>
          </a:p>
          <a:p>
            <a:r>
              <a:rPr lang="nl-NL" sz="3000" dirty="0" err="1"/>
              <a:t>Izvoli</a:t>
            </a:r>
            <a:r>
              <a:rPr lang="nl-NL" sz="3000" dirty="0"/>
              <a:t>                                      	- Alsjeblieft</a:t>
            </a:r>
          </a:p>
          <a:p>
            <a:r>
              <a:rPr lang="nl-NL" sz="3000" dirty="0" err="1"/>
              <a:t>Izvolite</a:t>
            </a:r>
            <a:r>
              <a:rPr lang="nl-NL" sz="3000" dirty="0"/>
              <a:t>                                   	- Alstublieft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949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F746C95C-3D45-D749-DDFA-C132B0933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13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Koliko</a:t>
            </a:r>
            <a:r>
              <a:rPr lang="nl-NL" dirty="0"/>
              <a:t> </a:t>
            </a:r>
            <a:r>
              <a:rPr lang="nl-NL" dirty="0" err="1"/>
              <a:t>ovo</a:t>
            </a:r>
            <a:r>
              <a:rPr lang="nl-NL" dirty="0"/>
              <a:t> </a:t>
            </a:r>
            <a:r>
              <a:rPr lang="nl-NL" dirty="0" err="1"/>
              <a:t>košta</a:t>
            </a:r>
            <a:r>
              <a:rPr lang="nl-NL" dirty="0"/>
              <a:t>?         	- Hoeveel kost dit?</a:t>
            </a:r>
          </a:p>
          <a:p>
            <a:r>
              <a:rPr lang="nl-NL" dirty="0" err="1"/>
              <a:t>Molim</a:t>
            </a:r>
            <a:r>
              <a:rPr lang="nl-NL" dirty="0"/>
              <a:t> </a:t>
            </a:r>
            <a:r>
              <a:rPr lang="nl-NL" dirty="0" err="1"/>
              <a:t>račun</a:t>
            </a:r>
            <a:r>
              <a:rPr lang="nl-NL" dirty="0"/>
              <a:t>.                	- Rekening alstublieft.</a:t>
            </a:r>
          </a:p>
          <a:p>
            <a:r>
              <a:rPr lang="nl-NL" dirty="0" err="1"/>
              <a:t>Jel</a:t>
            </a:r>
            <a:r>
              <a:rPr lang="nl-NL" dirty="0"/>
              <a:t> to </a:t>
            </a:r>
            <a:r>
              <a:rPr lang="nl-NL" dirty="0" err="1"/>
              <a:t>daleko</a:t>
            </a:r>
            <a:r>
              <a:rPr lang="nl-NL" dirty="0"/>
              <a:t>?                	- Is dat ver weg?</a:t>
            </a:r>
          </a:p>
          <a:p>
            <a:r>
              <a:rPr lang="nl-NL" dirty="0"/>
              <a:t>Ne, </a:t>
            </a:r>
            <a:r>
              <a:rPr lang="nl-NL" dirty="0" err="1"/>
              <a:t>sasvim</a:t>
            </a:r>
            <a:r>
              <a:rPr lang="nl-NL" dirty="0"/>
              <a:t> </a:t>
            </a:r>
            <a:r>
              <a:rPr lang="nl-NL" dirty="0" err="1"/>
              <a:t>blizu</a:t>
            </a:r>
            <a:r>
              <a:rPr lang="nl-NL" dirty="0"/>
              <a:t>.          	- Nee, heel dichtbij.</a:t>
            </a:r>
          </a:p>
          <a:p>
            <a:r>
              <a:rPr lang="nl-NL" dirty="0" err="1"/>
              <a:t>Vidimo</a:t>
            </a:r>
            <a:r>
              <a:rPr lang="nl-NL" dirty="0"/>
              <a:t> se </a:t>
            </a:r>
            <a:r>
              <a:rPr lang="nl-NL" dirty="0" err="1"/>
              <a:t>sutra</a:t>
            </a:r>
            <a:r>
              <a:rPr lang="nl-NL" dirty="0"/>
              <a:t>.           	- We zien elkaar morgen.</a:t>
            </a:r>
          </a:p>
          <a:p>
            <a:r>
              <a:rPr lang="nl-NL" dirty="0" err="1"/>
              <a:t>Prijatno</a:t>
            </a:r>
            <a:r>
              <a:rPr lang="nl-NL" dirty="0"/>
              <a:t>                         	- Eet smakelijk.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8093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Dobro		- Goed</a:t>
            </a:r>
          </a:p>
          <a:p>
            <a:r>
              <a:rPr lang="nl-NL" dirty="0" err="1"/>
              <a:t>Ukusno</a:t>
            </a:r>
            <a:r>
              <a:rPr lang="nl-NL" dirty="0"/>
              <a:t>		- Lekker</a:t>
            </a:r>
          </a:p>
          <a:p>
            <a:r>
              <a:rPr lang="nl-NL" dirty="0"/>
              <a:t>Sta </a:t>
            </a:r>
            <a:r>
              <a:rPr lang="nl-NL" dirty="0" err="1"/>
              <a:t>piješ</a:t>
            </a:r>
            <a:r>
              <a:rPr lang="nl-NL" dirty="0"/>
              <a:t>?		- Wat drink je?</a:t>
            </a:r>
          </a:p>
          <a:p>
            <a:r>
              <a:rPr lang="nl-NL" dirty="0"/>
              <a:t>Gezellig		- </a:t>
            </a:r>
            <a:r>
              <a:rPr lang="nl-NL" dirty="0" err="1"/>
              <a:t>Neprevodiva</a:t>
            </a:r>
            <a:r>
              <a:rPr lang="nl-NL" dirty="0"/>
              <a:t> </a:t>
            </a:r>
            <a:r>
              <a:rPr lang="nl-NL" dirty="0" err="1"/>
              <a:t>tipicno</a:t>
            </a:r>
            <a:r>
              <a:rPr lang="nl-NL" dirty="0"/>
              <a:t> </a:t>
            </a:r>
            <a:r>
              <a:rPr lang="nl-NL" dirty="0" err="1"/>
              <a:t>holandska</a:t>
            </a:r>
            <a:r>
              <a:rPr lang="nl-NL" dirty="0"/>
              <a:t> </a:t>
            </a:r>
            <a:r>
              <a:rPr lang="nl-NL" dirty="0" err="1"/>
              <a:t>reč</a:t>
            </a:r>
            <a:endParaRPr lang="nl-NL" dirty="0"/>
          </a:p>
          <a:p>
            <a:r>
              <a:rPr lang="nl-NL" dirty="0"/>
              <a:t>Even kijken	- </a:t>
            </a:r>
            <a:r>
              <a:rPr lang="nl-NL" dirty="0" err="1"/>
              <a:t>Mnogo</a:t>
            </a:r>
            <a:r>
              <a:rPr lang="nl-NL" dirty="0"/>
              <a:t> se </a:t>
            </a:r>
            <a:r>
              <a:rPr lang="nl-NL" dirty="0" err="1"/>
              <a:t>upotrebljava</a:t>
            </a:r>
            <a:r>
              <a:rPr lang="nl-NL" dirty="0"/>
              <a:t> u </a:t>
            </a:r>
            <a:r>
              <a:rPr lang="nl-NL" dirty="0" err="1"/>
              <a:t>različitim</a:t>
            </a:r>
            <a:r>
              <a:rPr lang="nl-NL" dirty="0"/>
              <a:t> </a:t>
            </a:r>
            <a:r>
              <a:rPr lang="nl-NL" dirty="0" err="1"/>
              <a:t>kontekstima</a:t>
            </a:r>
            <a:endParaRPr lang="nl-NL" dirty="0"/>
          </a:p>
          <a:p>
            <a:r>
              <a:rPr lang="nl-NL" dirty="0"/>
              <a:t>Hoor		- Za </a:t>
            </a:r>
            <a:r>
              <a:rPr lang="nl-NL" dirty="0" err="1"/>
              <a:t>naglašavanje</a:t>
            </a:r>
            <a:r>
              <a:rPr lang="nl-NL" dirty="0"/>
              <a:t>: ja hoor, nee hoor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4160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DF00A669-FAE8-B891-CD52-63613869A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00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F0985F12-992D-CE65-B149-1E3637496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28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7C5DD-9396-FC08-EC2A-87850416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E40F03-0B76-4993-9642-363645935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Geen fotobeschrijving beschikbaar.">
            <a:extLst>
              <a:ext uri="{FF2B5EF4-FFF2-40B4-BE49-F238E27FC236}">
                <a16:creationId xmlns:a16="http://schemas.microsoft.com/office/drawing/2014/main" id="{B1115F3B-47AF-7073-E0D5-39F545E1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75" b="16350"/>
          <a:stretch>
            <a:fillRect/>
          </a:stretch>
        </p:blipFill>
        <p:spPr>
          <a:xfrm>
            <a:off x="3663638" y="774993"/>
            <a:ext cx="4864724" cy="530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12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342CFF96-2C8A-163F-A9AC-CC2AF65A2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1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D6DCD0C2-B6AE-0CA1-898B-CFEB83537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38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5C5005B8-79C7-B01A-C153-CF280F7F3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10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092C5B32-CEBB-839C-561F-725CAD1BC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22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765AA-CC3B-4C64-960B-50A2F230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 li </a:t>
            </a:r>
            <a:r>
              <a:rPr lang="nl-NL" dirty="0" err="1"/>
              <a:t>ste</a:t>
            </a:r>
            <a:r>
              <a:rPr lang="nl-NL" dirty="0"/>
              <a:t> </a:t>
            </a:r>
            <a:r>
              <a:rPr lang="nl-NL" dirty="0" err="1"/>
              <a:t>znali</a:t>
            </a:r>
            <a:r>
              <a:rPr lang="nl-NL" dirty="0"/>
              <a:t> da….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8BA446-320A-4B39-B565-11A9B86F1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 se u </a:t>
            </a:r>
            <a:r>
              <a:rPr lang="nl-NL" dirty="0" err="1"/>
              <a:t>Holandiji</a:t>
            </a:r>
            <a:r>
              <a:rPr lang="nl-NL" dirty="0"/>
              <a:t> </a:t>
            </a:r>
            <a:r>
              <a:rPr lang="nl-NL" dirty="0" err="1"/>
              <a:t>sve</a:t>
            </a:r>
            <a:r>
              <a:rPr lang="nl-NL" dirty="0"/>
              <a:t> </a:t>
            </a:r>
            <a:r>
              <a:rPr lang="nl-NL" dirty="0" err="1"/>
              <a:t>zakazuje</a:t>
            </a:r>
            <a:endParaRPr lang="nl-NL" dirty="0"/>
          </a:p>
          <a:p>
            <a:r>
              <a:rPr lang="nl-NL" dirty="0"/>
              <a:t> </a:t>
            </a:r>
            <a:r>
              <a:rPr lang="nl-NL" dirty="0" err="1"/>
              <a:t>preko</a:t>
            </a:r>
            <a:r>
              <a:rPr lang="nl-NL" dirty="0"/>
              <a:t> </a:t>
            </a:r>
            <a:r>
              <a:rPr lang="nl-NL" dirty="0" err="1"/>
              <a:t>dana</a:t>
            </a:r>
            <a:r>
              <a:rPr lang="nl-NL" dirty="0"/>
              <a:t> </a:t>
            </a:r>
            <a:r>
              <a:rPr lang="nl-NL" dirty="0" err="1"/>
              <a:t>nema</a:t>
            </a:r>
            <a:r>
              <a:rPr lang="nl-NL" dirty="0"/>
              <a:t> </a:t>
            </a:r>
            <a:r>
              <a:rPr lang="nl-NL" dirty="0" err="1"/>
              <a:t>zavesa</a:t>
            </a:r>
            <a:r>
              <a:rPr lang="nl-NL" dirty="0"/>
              <a:t> na </a:t>
            </a:r>
            <a:r>
              <a:rPr lang="nl-NL" dirty="0" err="1"/>
              <a:t>prozorima</a:t>
            </a:r>
            <a:endParaRPr lang="nl-NL" dirty="0"/>
          </a:p>
          <a:p>
            <a:r>
              <a:rPr lang="nl-NL" dirty="0"/>
              <a:t> se ne </a:t>
            </a:r>
            <a:r>
              <a:rPr lang="nl-NL" dirty="0" err="1"/>
              <a:t>persira</a:t>
            </a:r>
            <a:r>
              <a:rPr lang="nl-NL" dirty="0"/>
              <a:t> (</a:t>
            </a:r>
            <a:r>
              <a:rPr lang="nl-NL" dirty="0" err="1"/>
              <a:t>skoro</a:t>
            </a:r>
            <a:r>
              <a:rPr lang="nl-NL" dirty="0"/>
              <a:t>) </a:t>
            </a:r>
            <a:r>
              <a:rPr lang="nl-NL" dirty="0" err="1"/>
              <a:t>nikome</a:t>
            </a:r>
            <a:r>
              <a:rPr lang="nl-NL" dirty="0"/>
              <a:t> (</a:t>
            </a:r>
            <a:r>
              <a:rPr lang="nl-NL" dirty="0" err="1"/>
              <a:t>manje</a:t>
            </a:r>
            <a:r>
              <a:rPr lang="nl-NL" dirty="0"/>
              <a:t> </a:t>
            </a:r>
            <a:r>
              <a:rPr lang="nl-NL" dirty="0" err="1"/>
              <a:t>važi</a:t>
            </a:r>
            <a:r>
              <a:rPr lang="nl-NL" dirty="0"/>
              <a:t> za Limburg)</a:t>
            </a:r>
          </a:p>
          <a:p>
            <a:r>
              <a:rPr lang="nl-NL" dirty="0"/>
              <a:t> je </a:t>
            </a:r>
            <a:r>
              <a:rPr lang="nl-NL" dirty="0" err="1"/>
              <a:t>trudnoća</a:t>
            </a:r>
            <a:r>
              <a:rPr lang="nl-NL" dirty="0"/>
              <a:t> ‘</a:t>
            </a:r>
            <a:r>
              <a:rPr lang="nl-NL" dirty="0" err="1"/>
              <a:t>javna</a:t>
            </a:r>
            <a:r>
              <a:rPr lang="nl-NL" dirty="0"/>
              <a:t>’ </a:t>
            </a:r>
            <a:r>
              <a:rPr lang="nl-NL" dirty="0" err="1"/>
              <a:t>tema</a:t>
            </a:r>
            <a:r>
              <a:rPr lang="nl-NL" dirty="0"/>
              <a:t>, dok je </a:t>
            </a:r>
            <a:r>
              <a:rPr lang="nl-NL" dirty="0" err="1"/>
              <a:t>novac</a:t>
            </a:r>
            <a:r>
              <a:rPr lang="nl-NL" dirty="0"/>
              <a:t> </a:t>
            </a:r>
            <a:r>
              <a:rPr lang="nl-NL" dirty="0" err="1"/>
              <a:t>tabu</a:t>
            </a:r>
            <a:endParaRPr lang="nl-NL" dirty="0"/>
          </a:p>
          <a:p>
            <a:r>
              <a:rPr lang="nl-NL" dirty="0"/>
              <a:t> </a:t>
            </a:r>
            <a:r>
              <a:rPr lang="nl-NL" dirty="0" err="1"/>
              <a:t>ako</a:t>
            </a:r>
            <a:r>
              <a:rPr lang="nl-NL" dirty="0"/>
              <a:t> </a:t>
            </a:r>
            <a:r>
              <a:rPr lang="nl-NL" dirty="0" err="1"/>
              <a:t>odbijes</a:t>
            </a:r>
            <a:r>
              <a:rPr lang="nl-NL" dirty="0"/>
              <a:t> </a:t>
            </a:r>
            <a:r>
              <a:rPr lang="nl-NL" dirty="0" err="1"/>
              <a:t>kafu</a:t>
            </a:r>
            <a:r>
              <a:rPr lang="nl-NL" dirty="0"/>
              <a:t> </a:t>
            </a:r>
            <a:r>
              <a:rPr lang="nl-NL" dirty="0" err="1"/>
              <a:t>iz</a:t>
            </a:r>
            <a:r>
              <a:rPr lang="nl-NL" dirty="0"/>
              <a:t> </a:t>
            </a:r>
            <a:r>
              <a:rPr lang="nl-NL" dirty="0" err="1"/>
              <a:t>pristojnosti</a:t>
            </a:r>
            <a:r>
              <a:rPr lang="nl-NL" dirty="0"/>
              <a:t> da je </a:t>
            </a:r>
            <a:r>
              <a:rPr lang="nl-NL" dirty="0" err="1"/>
              <a:t>nećes</a:t>
            </a:r>
            <a:r>
              <a:rPr lang="nl-NL" dirty="0"/>
              <a:t> ni </a:t>
            </a:r>
            <a:r>
              <a:rPr lang="nl-NL" dirty="0" err="1"/>
              <a:t>dobiti</a:t>
            </a:r>
            <a:endParaRPr lang="nl-NL" dirty="0"/>
          </a:p>
          <a:p>
            <a:r>
              <a:rPr lang="nl-NL" dirty="0"/>
              <a:t> </a:t>
            </a:r>
            <a:r>
              <a:rPr lang="nl-NL" dirty="0" err="1"/>
              <a:t>prvo</a:t>
            </a:r>
            <a:r>
              <a:rPr lang="nl-NL" dirty="0"/>
              <a:t> </a:t>
            </a:r>
            <a:r>
              <a:rPr lang="nl-NL" dirty="0" err="1"/>
              <a:t>jedeš</a:t>
            </a:r>
            <a:r>
              <a:rPr lang="nl-NL" dirty="0"/>
              <a:t> </a:t>
            </a:r>
            <a:r>
              <a:rPr lang="nl-NL" dirty="0" err="1"/>
              <a:t>slatko</a:t>
            </a:r>
            <a:r>
              <a:rPr lang="nl-NL" dirty="0"/>
              <a:t>, pa </a:t>
            </a:r>
            <a:r>
              <a:rPr lang="nl-NL" dirty="0" err="1"/>
              <a:t>onda</a:t>
            </a:r>
            <a:r>
              <a:rPr lang="nl-NL" dirty="0"/>
              <a:t> </a:t>
            </a:r>
            <a:r>
              <a:rPr lang="nl-NL" dirty="0" err="1"/>
              <a:t>slano</a:t>
            </a:r>
            <a:endParaRPr lang="nl-NL" dirty="0"/>
          </a:p>
          <a:p>
            <a:r>
              <a:rPr lang="nl-NL" dirty="0"/>
              <a:t> </a:t>
            </a:r>
            <a:r>
              <a:rPr lang="nl-NL" dirty="0" err="1"/>
              <a:t>kad</a:t>
            </a:r>
            <a:r>
              <a:rPr lang="nl-NL" dirty="0"/>
              <a:t> </a:t>
            </a:r>
            <a:r>
              <a:rPr lang="nl-NL" dirty="0" err="1"/>
              <a:t>dobiješ</a:t>
            </a:r>
            <a:r>
              <a:rPr lang="nl-NL" dirty="0"/>
              <a:t> </a:t>
            </a:r>
            <a:r>
              <a:rPr lang="nl-NL" dirty="0" err="1"/>
              <a:t>jedan</a:t>
            </a:r>
            <a:r>
              <a:rPr lang="nl-NL" dirty="0"/>
              <a:t> </a:t>
            </a:r>
            <a:r>
              <a:rPr lang="nl-NL" dirty="0" err="1"/>
              <a:t>keks</a:t>
            </a:r>
            <a:r>
              <a:rPr lang="nl-NL" dirty="0"/>
              <a:t> </a:t>
            </a:r>
            <a:r>
              <a:rPr lang="nl-NL" dirty="0" err="1"/>
              <a:t>uz</a:t>
            </a:r>
            <a:r>
              <a:rPr lang="nl-NL" dirty="0"/>
              <a:t> </a:t>
            </a:r>
            <a:r>
              <a:rPr lang="nl-NL" dirty="0" err="1"/>
              <a:t>kafu</a:t>
            </a:r>
            <a:r>
              <a:rPr lang="nl-NL" dirty="0"/>
              <a:t> </a:t>
            </a:r>
            <a:r>
              <a:rPr lang="nl-NL" dirty="0" err="1"/>
              <a:t>kutija</a:t>
            </a:r>
            <a:r>
              <a:rPr lang="nl-NL" dirty="0"/>
              <a:t> se </a:t>
            </a:r>
            <a:r>
              <a:rPr lang="nl-NL" dirty="0" err="1"/>
              <a:t>zatvara</a:t>
            </a:r>
            <a:r>
              <a:rPr lang="nl-NL" dirty="0"/>
              <a:t> (ne </a:t>
            </a:r>
            <a:r>
              <a:rPr lang="nl-NL" dirty="0" err="1"/>
              <a:t>važi</a:t>
            </a:r>
            <a:r>
              <a:rPr lang="nl-NL" dirty="0"/>
              <a:t> za Limburg)</a:t>
            </a:r>
          </a:p>
          <a:p>
            <a:r>
              <a:rPr lang="nl-NL" dirty="0"/>
              <a:t> se </a:t>
            </a:r>
            <a:r>
              <a:rPr lang="nl-NL" dirty="0" err="1"/>
              <a:t>kao</a:t>
            </a:r>
            <a:r>
              <a:rPr lang="nl-NL" dirty="0"/>
              <a:t> </a:t>
            </a:r>
            <a:r>
              <a:rPr lang="nl-NL" dirty="0" err="1"/>
              <a:t>stranac</a:t>
            </a:r>
            <a:r>
              <a:rPr lang="nl-NL" dirty="0"/>
              <a:t> </a:t>
            </a:r>
            <a:r>
              <a:rPr lang="nl-NL" dirty="0" err="1"/>
              <a:t>ovde</a:t>
            </a:r>
            <a:r>
              <a:rPr lang="nl-NL" dirty="0"/>
              <a:t> </a:t>
            </a:r>
            <a:r>
              <a:rPr lang="nl-NL" dirty="0" err="1"/>
              <a:t>osećaš</a:t>
            </a:r>
            <a:r>
              <a:rPr lang="nl-NL" dirty="0"/>
              <a:t> </a:t>
            </a:r>
            <a:r>
              <a:rPr lang="nl-NL" dirty="0" err="1"/>
              <a:t>baš</a:t>
            </a:r>
            <a:r>
              <a:rPr lang="nl-NL" dirty="0"/>
              <a:t> ok</a:t>
            </a:r>
          </a:p>
          <a:p>
            <a:r>
              <a:rPr lang="nl-NL" dirty="0"/>
              <a:t> </a:t>
            </a:r>
            <a:r>
              <a:rPr lang="nl-NL" dirty="0" err="1"/>
              <a:t>Srba</a:t>
            </a:r>
            <a:r>
              <a:rPr lang="nl-NL" dirty="0"/>
              <a:t> </a:t>
            </a:r>
            <a:r>
              <a:rPr lang="nl-NL" dirty="0" err="1"/>
              <a:t>ima</a:t>
            </a:r>
            <a:r>
              <a:rPr lang="nl-NL" dirty="0"/>
              <a:t> u </a:t>
            </a:r>
            <a:r>
              <a:rPr lang="nl-NL" dirty="0" err="1"/>
              <a:t>Amsterdamu</a:t>
            </a:r>
            <a:r>
              <a:rPr lang="nl-NL" dirty="0"/>
              <a:t>, </a:t>
            </a:r>
            <a:r>
              <a:rPr lang="nl-NL" dirty="0" err="1"/>
              <a:t>Roterdamu</a:t>
            </a:r>
            <a:r>
              <a:rPr lang="nl-NL" dirty="0"/>
              <a:t> i </a:t>
            </a:r>
            <a:r>
              <a:rPr lang="nl-NL" dirty="0" err="1"/>
              <a:t>Nejmehenu</a:t>
            </a:r>
            <a:endParaRPr lang="nl-NL" dirty="0"/>
          </a:p>
          <a:p>
            <a:r>
              <a:rPr lang="nl-NL" dirty="0"/>
              <a:t> ti </a:t>
            </a:r>
            <a:r>
              <a:rPr lang="nl-NL" dirty="0" err="1"/>
              <a:t>sve</a:t>
            </a:r>
            <a:r>
              <a:rPr lang="nl-NL" dirty="0"/>
              <a:t> </a:t>
            </a:r>
            <a:r>
              <a:rPr lang="nl-NL" dirty="0" err="1"/>
              <a:t>kažu</a:t>
            </a:r>
            <a:r>
              <a:rPr lang="nl-NL" dirty="0"/>
              <a:t> u </a:t>
            </a:r>
            <a:r>
              <a:rPr lang="nl-NL" dirty="0" err="1"/>
              <a:t>lice</a:t>
            </a:r>
            <a:r>
              <a:rPr lang="nl-NL" dirty="0"/>
              <a:t>, </a:t>
            </a:r>
            <a:r>
              <a:rPr lang="nl-NL" dirty="0" err="1"/>
              <a:t>prvo</a:t>
            </a:r>
            <a:r>
              <a:rPr lang="nl-NL" dirty="0"/>
              <a:t> se </a:t>
            </a:r>
            <a:r>
              <a:rPr lang="nl-NL" dirty="0" err="1"/>
              <a:t>šokiraš</a:t>
            </a:r>
            <a:r>
              <a:rPr lang="nl-NL" dirty="0"/>
              <a:t> pa ti se </a:t>
            </a:r>
            <a:r>
              <a:rPr lang="nl-NL" dirty="0" err="1"/>
              <a:t>svidi</a:t>
            </a:r>
            <a:r>
              <a:rPr lang="nl-NL" dirty="0"/>
              <a:t> (ne </a:t>
            </a:r>
            <a:r>
              <a:rPr lang="nl-NL" dirty="0" err="1"/>
              <a:t>važi</a:t>
            </a:r>
            <a:r>
              <a:rPr lang="nl-NL" dirty="0"/>
              <a:t> za Limburg)</a:t>
            </a:r>
          </a:p>
        </p:txBody>
      </p:sp>
    </p:spTree>
    <p:extLst>
      <p:ext uri="{BB962C8B-B14F-4D97-AF65-F5344CB8AC3E}">
        <p14:creationId xmlns:p14="http://schemas.microsoft.com/office/powerpoint/2010/main" val="873094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Topics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Nizozemska</a:t>
            </a:r>
            <a:r>
              <a:rPr lang="nl-NL" dirty="0"/>
              <a:t> se </a:t>
            </a:r>
            <a:r>
              <a:rPr lang="nl-NL" dirty="0" err="1"/>
              <a:t>predstavlja</a:t>
            </a:r>
            <a:endParaRPr lang="nl-NL" dirty="0"/>
          </a:p>
          <a:p>
            <a:r>
              <a:rPr lang="nl-NL" dirty="0" err="1"/>
              <a:t>Turističke</a:t>
            </a:r>
            <a:r>
              <a:rPr lang="nl-NL" dirty="0"/>
              <a:t> </a:t>
            </a:r>
            <a:r>
              <a:rPr lang="nl-NL" dirty="0" err="1"/>
              <a:t>atrakcije</a:t>
            </a:r>
            <a:endParaRPr lang="nl-NL" dirty="0"/>
          </a:p>
          <a:p>
            <a:r>
              <a:rPr lang="nl-NL" dirty="0" err="1"/>
              <a:t>Kraljevska</a:t>
            </a:r>
            <a:r>
              <a:rPr lang="nl-NL" dirty="0"/>
              <a:t> </a:t>
            </a:r>
            <a:r>
              <a:rPr lang="nl-NL" dirty="0" err="1"/>
              <a:t>porodica</a:t>
            </a:r>
            <a:r>
              <a:rPr lang="nl-NL" dirty="0"/>
              <a:t>, </a:t>
            </a:r>
            <a:r>
              <a:rPr lang="nl-NL" dirty="0" err="1"/>
              <a:t>praznici</a:t>
            </a:r>
            <a:r>
              <a:rPr lang="nl-NL" dirty="0"/>
              <a:t>, </a:t>
            </a:r>
            <a:r>
              <a:rPr lang="nl-NL" dirty="0" err="1"/>
              <a:t>veroispovest</a:t>
            </a:r>
            <a:endParaRPr lang="nl-NL" dirty="0"/>
          </a:p>
          <a:p>
            <a:r>
              <a:rPr lang="nl-NL" dirty="0" err="1"/>
              <a:t>Školski</a:t>
            </a:r>
            <a:r>
              <a:rPr lang="nl-NL" dirty="0"/>
              <a:t> </a:t>
            </a:r>
            <a:r>
              <a:rPr lang="nl-NL" dirty="0" err="1"/>
              <a:t>sistem</a:t>
            </a:r>
            <a:r>
              <a:rPr lang="nl-NL" dirty="0"/>
              <a:t>: </a:t>
            </a:r>
            <a:r>
              <a:rPr lang="nl-NL" dirty="0" err="1"/>
              <a:t>drugaciji</a:t>
            </a:r>
            <a:r>
              <a:rPr lang="nl-NL" dirty="0"/>
              <a:t> </a:t>
            </a:r>
            <a:r>
              <a:rPr lang="nl-NL" dirty="0" err="1"/>
              <a:t>od</a:t>
            </a:r>
            <a:r>
              <a:rPr lang="nl-NL" dirty="0"/>
              <a:t> </a:t>
            </a:r>
            <a:r>
              <a:rPr lang="nl-NL" dirty="0" err="1"/>
              <a:t>srpskog</a:t>
            </a:r>
            <a:endParaRPr lang="nl-NL" dirty="0"/>
          </a:p>
          <a:p>
            <a:r>
              <a:rPr lang="nl-NL" dirty="0" err="1"/>
              <a:t>Kuhinja</a:t>
            </a:r>
            <a:r>
              <a:rPr lang="nl-NL" dirty="0"/>
              <a:t>: </a:t>
            </a:r>
            <a:r>
              <a:rPr lang="nl-NL" dirty="0" err="1"/>
              <a:t>puno</a:t>
            </a:r>
            <a:r>
              <a:rPr lang="nl-NL" dirty="0"/>
              <a:t> </a:t>
            </a:r>
            <a:r>
              <a:rPr lang="nl-NL" dirty="0" err="1"/>
              <a:t>stranih</a:t>
            </a:r>
            <a:r>
              <a:rPr lang="nl-NL" dirty="0"/>
              <a:t> </a:t>
            </a:r>
            <a:r>
              <a:rPr lang="nl-NL" dirty="0" err="1"/>
              <a:t>uticaja</a:t>
            </a:r>
            <a:endParaRPr lang="nl-NL" dirty="0"/>
          </a:p>
          <a:p>
            <a:r>
              <a:rPr lang="nl-NL" dirty="0"/>
              <a:t>Limburg: ‘</a:t>
            </a:r>
            <a:r>
              <a:rPr lang="nl-NL" dirty="0" err="1"/>
              <a:t>domaće</a:t>
            </a:r>
            <a:r>
              <a:rPr lang="nl-NL" dirty="0"/>
              <a:t> </a:t>
            </a:r>
            <a:r>
              <a:rPr lang="nl-NL" dirty="0" err="1"/>
              <a:t>inostranstvo</a:t>
            </a:r>
            <a:r>
              <a:rPr lang="nl-NL" dirty="0"/>
              <a:t>’</a:t>
            </a:r>
          </a:p>
          <a:p>
            <a:r>
              <a:rPr lang="nl-NL" dirty="0" err="1"/>
              <a:t>Holandski</a:t>
            </a:r>
            <a:r>
              <a:rPr lang="nl-NL" dirty="0"/>
              <a:t> za </a:t>
            </a:r>
            <a:r>
              <a:rPr lang="nl-NL" dirty="0" err="1"/>
              <a:t>početnike</a:t>
            </a:r>
            <a:endParaRPr lang="nl-NL" dirty="0"/>
          </a:p>
          <a:p>
            <a:r>
              <a:rPr lang="nl-NL" dirty="0"/>
              <a:t>Da li </a:t>
            </a:r>
            <a:r>
              <a:rPr lang="nl-NL" dirty="0" err="1"/>
              <a:t>ste</a:t>
            </a:r>
            <a:r>
              <a:rPr lang="nl-NL" dirty="0"/>
              <a:t> </a:t>
            </a:r>
            <a:r>
              <a:rPr lang="nl-NL" dirty="0" err="1"/>
              <a:t>znali</a:t>
            </a:r>
            <a:r>
              <a:rPr lang="nl-NL" dirty="0"/>
              <a:t> da…..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4176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Geen fotobeschrijving beschikbaar.">
            <a:extLst>
              <a:ext uri="{FF2B5EF4-FFF2-40B4-BE49-F238E27FC236}">
                <a16:creationId xmlns:a16="http://schemas.microsoft.com/office/drawing/2014/main" id="{D0048967-0276-F9F6-EDFE-EAB189F48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4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Nizozemska</a:t>
            </a:r>
            <a:r>
              <a:rPr lang="nl-NL" dirty="0"/>
              <a:t> se </a:t>
            </a:r>
            <a:r>
              <a:rPr lang="nl-NL" dirty="0" err="1"/>
              <a:t>predstavlja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Prelepa</a:t>
            </a:r>
            <a:r>
              <a:rPr lang="nl-NL" dirty="0"/>
              <a:t> </a:t>
            </a:r>
            <a:r>
              <a:rPr lang="nl-NL" dirty="0" err="1"/>
              <a:t>zemlja</a:t>
            </a:r>
            <a:r>
              <a:rPr lang="nl-NL" dirty="0"/>
              <a:t> na </a:t>
            </a:r>
            <a:r>
              <a:rPr lang="nl-NL" dirty="0" err="1"/>
              <a:t>severozapadu</a:t>
            </a:r>
            <a:r>
              <a:rPr lang="nl-NL" dirty="0"/>
              <a:t> </a:t>
            </a:r>
            <a:r>
              <a:rPr lang="nl-NL" dirty="0" err="1"/>
              <a:t>Evrope</a:t>
            </a:r>
            <a:endParaRPr lang="nl-NL" dirty="0"/>
          </a:p>
          <a:p>
            <a:r>
              <a:rPr lang="nl-NL" dirty="0"/>
              <a:t>17 </a:t>
            </a:r>
            <a:r>
              <a:rPr lang="nl-NL" dirty="0" err="1"/>
              <a:t>miliona</a:t>
            </a:r>
            <a:r>
              <a:rPr lang="nl-NL" dirty="0"/>
              <a:t> </a:t>
            </a:r>
            <a:r>
              <a:rPr lang="nl-NL" dirty="0" err="1"/>
              <a:t>stanovnika</a:t>
            </a:r>
            <a:r>
              <a:rPr lang="nl-NL" dirty="0"/>
              <a:t>: </a:t>
            </a:r>
            <a:r>
              <a:rPr lang="nl-NL" dirty="0" err="1"/>
              <a:t>direktni</a:t>
            </a:r>
            <a:r>
              <a:rPr lang="nl-NL" dirty="0"/>
              <a:t>, </a:t>
            </a:r>
            <a:r>
              <a:rPr lang="nl-NL" dirty="0" err="1"/>
              <a:t>praktični</a:t>
            </a:r>
            <a:r>
              <a:rPr lang="nl-NL" dirty="0"/>
              <a:t> i </a:t>
            </a:r>
            <a:r>
              <a:rPr lang="nl-NL" dirty="0" err="1"/>
              <a:t>štedljivi</a:t>
            </a:r>
            <a:endParaRPr lang="nl-NL" dirty="0"/>
          </a:p>
          <a:p>
            <a:r>
              <a:rPr lang="nl-NL" dirty="0" err="1"/>
              <a:t>Glavni</a:t>
            </a:r>
            <a:r>
              <a:rPr lang="nl-NL" dirty="0"/>
              <a:t> </a:t>
            </a:r>
            <a:r>
              <a:rPr lang="nl-NL" dirty="0" err="1"/>
              <a:t>grad</a:t>
            </a:r>
            <a:r>
              <a:rPr lang="nl-NL" dirty="0"/>
              <a:t>: Amsterdam, 850.000 </a:t>
            </a:r>
            <a:r>
              <a:rPr lang="nl-NL" dirty="0" err="1"/>
              <a:t>stanovnika</a:t>
            </a:r>
            <a:endParaRPr lang="nl-NL" dirty="0"/>
          </a:p>
          <a:p>
            <a:r>
              <a:rPr lang="nl-NL" dirty="0" err="1"/>
              <a:t>Klima</a:t>
            </a:r>
            <a:r>
              <a:rPr lang="nl-NL" dirty="0"/>
              <a:t>: </a:t>
            </a:r>
            <a:r>
              <a:rPr lang="nl-NL" dirty="0" err="1"/>
              <a:t>umerena</a:t>
            </a:r>
            <a:r>
              <a:rPr lang="nl-NL" dirty="0"/>
              <a:t> </a:t>
            </a:r>
            <a:r>
              <a:rPr lang="nl-NL" dirty="0" err="1"/>
              <a:t>morska</a:t>
            </a:r>
            <a:r>
              <a:rPr lang="nl-NL" dirty="0"/>
              <a:t> </a:t>
            </a:r>
            <a:r>
              <a:rPr lang="nl-NL" dirty="0" err="1"/>
              <a:t>klima</a:t>
            </a:r>
            <a:r>
              <a:rPr lang="nl-NL" dirty="0"/>
              <a:t> (</a:t>
            </a:r>
            <a:r>
              <a:rPr lang="nl-NL" dirty="0" err="1"/>
              <a:t>leta</a:t>
            </a:r>
            <a:r>
              <a:rPr lang="nl-NL" dirty="0"/>
              <a:t> </a:t>
            </a:r>
            <a:r>
              <a:rPr lang="nl-NL" dirty="0" err="1"/>
              <a:t>hladnija</a:t>
            </a:r>
            <a:r>
              <a:rPr lang="nl-NL" dirty="0"/>
              <a:t>, </a:t>
            </a:r>
            <a:r>
              <a:rPr lang="nl-NL" dirty="0" err="1"/>
              <a:t>zime</a:t>
            </a:r>
            <a:r>
              <a:rPr lang="nl-NL" dirty="0"/>
              <a:t> </a:t>
            </a:r>
            <a:r>
              <a:rPr lang="nl-NL" dirty="0" err="1"/>
              <a:t>toplije</a:t>
            </a:r>
            <a:r>
              <a:rPr lang="nl-NL" dirty="0"/>
              <a:t>)</a:t>
            </a:r>
          </a:p>
          <a:p>
            <a:r>
              <a:rPr lang="nl-NL" dirty="0"/>
              <a:t>Niko </a:t>
            </a:r>
            <a:r>
              <a:rPr lang="nl-NL" dirty="0" err="1"/>
              <a:t>nema</a:t>
            </a:r>
            <a:r>
              <a:rPr lang="nl-NL" dirty="0"/>
              <a:t> </a:t>
            </a:r>
            <a:r>
              <a:rPr lang="nl-NL" dirty="0" err="1"/>
              <a:t>takve</a:t>
            </a:r>
            <a:r>
              <a:rPr lang="nl-NL" dirty="0"/>
              <a:t> </a:t>
            </a:r>
            <a:r>
              <a:rPr lang="nl-NL" dirty="0" err="1"/>
              <a:t>oblake</a:t>
            </a:r>
            <a:endParaRPr lang="nl-NL" dirty="0"/>
          </a:p>
          <a:p>
            <a:r>
              <a:rPr lang="nl-NL" dirty="0" err="1"/>
              <a:t>Kraljevina</a:t>
            </a:r>
            <a:r>
              <a:rPr lang="nl-NL" dirty="0"/>
              <a:t> </a:t>
            </a:r>
            <a:r>
              <a:rPr lang="nl-NL" dirty="0" err="1"/>
              <a:t>Nizozemska</a:t>
            </a:r>
            <a:r>
              <a:rPr lang="nl-NL" dirty="0"/>
              <a:t>: </a:t>
            </a:r>
            <a:r>
              <a:rPr lang="nl-NL" dirty="0" err="1"/>
              <a:t>ustavna</a:t>
            </a:r>
            <a:r>
              <a:rPr lang="nl-NL" dirty="0"/>
              <a:t> </a:t>
            </a:r>
            <a:r>
              <a:rPr lang="nl-NL" dirty="0" err="1"/>
              <a:t>monarhija</a:t>
            </a:r>
            <a:endParaRPr lang="nl-NL" dirty="0"/>
          </a:p>
          <a:p>
            <a:r>
              <a:rPr lang="nl-NL" dirty="0" err="1"/>
              <a:t>Poznata</a:t>
            </a:r>
            <a:r>
              <a:rPr lang="nl-NL" dirty="0"/>
              <a:t> po: </a:t>
            </a:r>
            <a:r>
              <a:rPr lang="nl-NL" dirty="0" err="1"/>
              <a:t>cveću</a:t>
            </a:r>
            <a:r>
              <a:rPr lang="nl-NL" dirty="0"/>
              <a:t>, </a:t>
            </a:r>
            <a:r>
              <a:rPr lang="nl-NL" dirty="0" err="1"/>
              <a:t>voću</a:t>
            </a:r>
            <a:r>
              <a:rPr lang="nl-NL" dirty="0"/>
              <a:t>, </a:t>
            </a:r>
            <a:r>
              <a:rPr lang="nl-NL" dirty="0" err="1"/>
              <a:t>povrću</a:t>
            </a:r>
            <a:r>
              <a:rPr lang="nl-NL" dirty="0"/>
              <a:t> (</a:t>
            </a:r>
            <a:r>
              <a:rPr lang="nl-NL" dirty="0" err="1"/>
              <a:t>staklenici</a:t>
            </a:r>
            <a:r>
              <a:rPr lang="nl-NL" dirty="0"/>
              <a:t>) i </a:t>
            </a:r>
            <a:r>
              <a:rPr lang="nl-NL" dirty="0" err="1"/>
              <a:t>mlečnim</a:t>
            </a:r>
            <a:r>
              <a:rPr lang="nl-NL" dirty="0"/>
              <a:t> </a:t>
            </a:r>
            <a:r>
              <a:rPr lang="nl-NL" dirty="0" err="1"/>
              <a:t>proizvodima</a:t>
            </a:r>
            <a:endParaRPr lang="nl-NL" dirty="0"/>
          </a:p>
          <a:p>
            <a:r>
              <a:rPr lang="nl-NL" dirty="0" err="1"/>
              <a:t>Rudnici</a:t>
            </a:r>
            <a:r>
              <a:rPr lang="nl-NL" dirty="0"/>
              <a:t> na </a:t>
            </a:r>
            <a:r>
              <a:rPr lang="nl-NL" dirty="0" err="1"/>
              <a:t>jugu</a:t>
            </a:r>
            <a:r>
              <a:rPr lang="nl-NL" dirty="0"/>
              <a:t> </a:t>
            </a:r>
            <a:r>
              <a:rPr lang="nl-NL" dirty="0" err="1"/>
              <a:t>zamenjeni</a:t>
            </a:r>
            <a:r>
              <a:rPr lang="nl-NL" dirty="0"/>
              <a:t> </a:t>
            </a:r>
            <a:r>
              <a:rPr lang="nl-NL" dirty="0" err="1"/>
              <a:t>gasom</a:t>
            </a:r>
            <a:r>
              <a:rPr lang="nl-NL" dirty="0"/>
              <a:t> na </a:t>
            </a:r>
            <a:r>
              <a:rPr lang="nl-NL" dirty="0" err="1"/>
              <a:t>severu</a:t>
            </a:r>
            <a:endParaRPr lang="nl-NL" dirty="0"/>
          </a:p>
          <a:p>
            <a:r>
              <a:rPr lang="nl-NL" dirty="0" err="1"/>
              <a:t>Budućnost</a:t>
            </a:r>
            <a:r>
              <a:rPr lang="nl-NL" dirty="0"/>
              <a:t>: </a:t>
            </a:r>
            <a:r>
              <a:rPr lang="nl-NL" dirty="0" err="1"/>
              <a:t>vetrenjače</a:t>
            </a:r>
            <a:r>
              <a:rPr lang="nl-NL" dirty="0"/>
              <a:t> na </a:t>
            </a:r>
            <a:r>
              <a:rPr lang="nl-NL" dirty="0" err="1"/>
              <a:t>vodi</a:t>
            </a:r>
            <a:r>
              <a:rPr lang="nl-NL" dirty="0"/>
              <a:t> </a:t>
            </a:r>
            <a:r>
              <a:rPr lang="nl-NL" dirty="0" err="1"/>
              <a:t>koje</a:t>
            </a:r>
            <a:r>
              <a:rPr lang="nl-NL" dirty="0"/>
              <a:t> </a:t>
            </a:r>
            <a:r>
              <a:rPr lang="nl-NL" dirty="0" err="1"/>
              <a:t>pokreće</a:t>
            </a:r>
            <a:r>
              <a:rPr lang="nl-NL" dirty="0"/>
              <a:t> </a:t>
            </a:r>
            <a:r>
              <a:rPr lang="nl-NL" dirty="0" err="1"/>
              <a:t>vetar</a:t>
            </a:r>
            <a:r>
              <a:rPr lang="nl-NL" dirty="0"/>
              <a:t> i </a:t>
            </a:r>
            <a:r>
              <a:rPr lang="nl-NL" dirty="0" err="1"/>
              <a:t>sunčeva</a:t>
            </a:r>
            <a:r>
              <a:rPr lang="nl-NL" dirty="0"/>
              <a:t> </a:t>
            </a:r>
            <a:r>
              <a:rPr lang="nl-NL" dirty="0" err="1"/>
              <a:t>energija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1531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Geen fotobeschrijving beschikbaar.">
            <a:extLst>
              <a:ext uri="{FF2B5EF4-FFF2-40B4-BE49-F238E27FC236}">
                <a16:creationId xmlns:a16="http://schemas.microsoft.com/office/drawing/2014/main" id="{532A7974-DA5B-3C52-19DE-28666786C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294" y="643466"/>
            <a:ext cx="740341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9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B67CB-C5D6-45F0-8BC9-F9225616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94F0C297-5653-40F1-8739-3C2CF82EA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7202241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8028</TotalTime>
  <Words>917</Words>
  <Application>Microsoft Office PowerPoint</Application>
  <PresentationFormat>Breedbeeld</PresentationFormat>
  <Paragraphs>126</Paragraphs>
  <Slides>49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Nizozemska  </vt:lpstr>
      <vt:lpstr>PowerPoint-presentatie</vt:lpstr>
      <vt:lpstr>Topics</vt:lpstr>
      <vt:lpstr>PowerPoint-presentatie</vt:lpstr>
      <vt:lpstr>Nizozemska se predstavlja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Turističke atrakcije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Kraljevska porodica, običaji, veroispovest</vt:lpstr>
      <vt:lpstr>PowerPoint-presentatie</vt:lpstr>
      <vt:lpstr>PowerPoint-presentatie</vt:lpstr>
      <vt:lpstr>PowerPoint-presentatie</vt:lpstr>
      <vt:lpstr>PowerPoint-presentatie</vt:lpstr>
      <vt:lpstr>PowerPoint-presentatie</vt:lpstr>
      <vt:lpstr>Školski sistem: drugačiji od srpskog</vt:lpstr>
      <vt:lpstr>Kuhinja</vt:lpstr>
      <vt:lpstr>PowerPoint-presentatie</vt:lpstr>
      <vt:lpstr>PowerPoint-presentatie</vt:lpstr>
      <vt:lpstr>Limburg: ‘domaće inostranstvo’</vt:lpstr>
      <vt:lpstr>PowerPoint-presentatie</vt:lpstr>
      <vt:lpstr>PowerPoint-presentatie</vt:lpstr>
      <vt:lpstr>PowerPoint-presentatie</vt:lpstr>
      <vt:lpstr>PowerPoint-presentatie</vt:lpstr>
      <vt:lpstr>Holandski za početnike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 li ste znali da….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Servie</dc:title>
  <dc:creator>Guido</dc:creator>
  <cp:lastModifiedBy>Ivana Budé</cp:lastModifiedBy>
  <cp:revision>198</cp:revision>
  <dcterms:created xsi:type="dcterms:W3CDTF">2016-11-23T11:42:09Z</dcterms:created>
  <dcterms:modified xsi:type="dcterms:W3CDTF">2026-05-07T13:52:09Z</dcterms:modified>
</cp:coreProperties>
</file>