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Rockstone" charset="1" panose="00000000000000000000"/>
      <p:regular r:id="rId15"/>
    </p:embeddedFont>
    <p:embeddedFont>
      <p:font typeface="Public Sans" charset="1" panose="00000000000000000000"/>
      <p:regular r:id="rId16"/>
    </p:embeddedFont>
    <p:embeddedFont>
      <p:font typeface="Public Sans Bold" charset="1" panose="000000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13" Target="../media/image20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7.pn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28.png" Type="http://schemas.openxmlformats.org/officeDocument/2006/relationships/image"/><Relationship Id="rId12" Target="../media/image29.svg" Type="http://schemas.openxmlformats.org/officeDocument/2006/relationships/image"/><Relationship Id="rId13" Target="../media/image30.png" Type="http://schemas.openxmlformats.org/officeDocument/2006/relationships/image"/><Relationship Id="rId14" Target="../media/image31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27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33.png" Type="http://schemas.openxmlformats.org/officeDocument/2006/relationships/image"/><Relationship Id="rId12" Target="../media/image34.svg" Type="http://schemas.openxmlformats.org/officeDocument/2006/relationships/image"/><Relationship Id="rId13" Target="../media/image35.png" Type="http://schemas.openxmlformats.org/officeDocument/2006/relationships/image"/><Relationship Id="rId14" Target="../media/image36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32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18.png" Type="http://schemas.openxmlformats.org/officeDocument/2006/relationships/image"/><Relationship Id="rId12" Target="../media/image19.svg" Type="http://schemas.openxmlformats.org/officeDocument/2006/relationships/image"/><Relationship Id="rId13" Target="../media/image38.png" Type="http://schemas.openxmlformats.org/officeDocument/2006/relationships/image"/><Relationship Id="rId14" Target="../media/image3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37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pn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13" Target="../media/image8.png" Type="http://schemas.openxmlformats.org/officeDocument/2006/relationships/image"/><Relationship Id="rId14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8.png" Type="http://schemas.openxmlformats.org/officeDocument/2006/relationships/image"/><Relationship Id="rId7" Target="../media/image39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41.pn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png" Type="http://schemas.openxmlformats.org/officeDocument/2006/relationships/image"/><Relationship Id="rId11" Target="../media/image29.svg" Type="http://schemas.openxmlformats.org/officeDocument/2006/relationships/image"/><Relationship Id="rId12" Target="../media/image8.png" Type="http://schemas.openxmlformats.org/officeDocument/2006/relationships/image"/><Relationship Id="rId13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42.pn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Relationship Id="rId9" Target="../media/image4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24274" y="-90637"/>
            <a:ext cx="20936547" cy="10468274"/>
            <a:chOff x="0" y="0"/>
            <a:chExt cx="27915396" cy="1395769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957698" cy="13957698"/>
            </a:xfrm>
            <a:custGeom>
              <a:avLst/>
              <a:gdLst/>
              <a:ahLst/>
              <a:cxnLst/>
              <a:rect r="r" b="b" t="t" l="l"/>
              <a:pathLst>
                <a:path h="13957698" w="13957698">
                  <a:moveTo>
                    <a:pt x="0" y="0"/>
                  </a:moveTo>
                  <a:lnTo>
                    <a:pt x="13957698" y="0"/>
                  </a:lnTo>
                  <a:lnTo>
                    <a:pt x="13957698" y="13957698"/>
                  </a:lnTo>
                  <a:lnTo>
                    <a:pt x="0" y="13957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957698" y="0"/>
              <a:ext cx="13957698" cy="13957698"/>
            </a:xfrm>
            <a:custGeom>
              <a:avLst/>
              <a:gdLst/>
              <a:ahLst/>
              <a:cxnLst/>
              <a:rect r="r" b="b" t="t" l="l"/>
              <a:pathLst>
                <a:path h="13957698" w="13957698">
                  <a:moveTo>
                    <a:pt x="0" y="0"/>
                  </a:moveTo>
                  <a:lnTo>
                    <a:pt x="13957698" y="0"/>
                  </a:lnTo>
                  <a:lnTo>
                    <a:pt x="13957698" y="13957698"/>
                  </a:lnTo>
                  <a:lnTo>
                    <a:pt x="0" y="13957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268459" y="9489982"/>
            <a:ext cx="18824918" cy="2156309"/>
          </a:xfrm>
          <a:custGeom>
            <a:avLst/>
            <a:gdLst/>
            <a:ahLst/>
            <a:cxnLst/>
            <a:rect r="r" b="b" t="t" l="l"/>
            <a:pathLst>
              <a:path h="2156309" w="18824918">
                <a:moveTo>
                  <a:pt x="0" y="0"/>
                </a:moveTo>
                <a:lnTo>
                  <a:pt x="18824918" y="0"/>
                </a:lnTo>
                <a:lnTo>
                  <a:pt x="18824918" y="2156309"/>
                </a:lnTo>
                <a:lnTo>
                  <a:pt x="0" y="21563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467777" y="1822909"/>
            <a:ext cx="11352446" cy="6641181"/>
          </a:xfrm>
          <a:custGeom>
            <a:avLst/>
            <a:gdLst/>
            <a:ahLst/>
            <a:cxnLst/>
            <a:rect r="r" b="b" t="t" l="l"/>
            <a:pathLst>
              <a:path h="6641181" w="11352446">
                <a:moveTo>
                  <a:pt x="0" y="0"/>
                </a:moveTo>
                <a:lnTo>
                  <a:pt x="11352446" y="0"/>
                </a:lnTo>
                <a:lnTo>
                  <a:pt x="11352446" y="6641182"/>
                </a:lnTo>
                <a:lnTo>
                  <a:pt x="0" y="66411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229299" y="2200020"/>
            <a:ext cx="9829401" cy="5104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80"/>
              </a:lnSpc>
            </a:pPr>
            <a:r>
              <a:rPr lang="en-US" sz="8000">
                <a:solidFill>
                  <a:srgbClr val="FFFFFF"/>
                </a:solidFill>
                <a:latin typeface="Rockstone"/>
                <a:ea typeface="Rockstone"/>
                <a:cs typeface="Rockstone"/>
                <a:sym typeface="Rockstone"/>
              </a:rPr>
              <a:t>ПРЕДМЕТНА</a:t>
            </a:r>
            <a:r>
              <a:rPr lang="en-US" sz="8000">
                <a:solidFill>
                  <a:srgbClr val="FFFFFF"/>
                </a:solidFill>
                <a:latin typeface="Rockstone"/>
                <a:ea typeface="Rockstone"/>
                <a:cs typeface="Rockstone"/>
                <a:sym typeface="Rockstone"/>
              </a:rPr>
              <a:t> НАСТАВА НА ЕНГЛЕСКОМ ЈЕЗИКУ- ИСТОРИЈА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0411942" y="5009577"/>
            <a:ext cx="8816561" cy="5896075"/>
          </a:xfrm>
          <a:custGeom>
            <a:avLst/>
            <a:gdLst/>
            <a:ahLst/>
            <a:cxnLst/>
            <a:rect r="r" b="b" t="t" l="l"/>
            <a:pathLst>
              <a:path h="5896075" w="8816561">
                <a:moveTo>
                  <a:pt x="0" y="0"/>
                </a:moveTo>
                <a:lnTo>
                  <a:pt x="8816562" y="0"/>
                </a:lnTo>
                <a:lnTo>
                  <a:pt x="8816562" y="5896075"/>
                </a:lnTo>
                <a:lnTo>
                  <a:pt x="0" y="58960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493934" y="360416"/>
            <a:ext cx="1975423" cy="1986257"/>
          </a:xfrm>
          <a:custGeom>
            <a:avLst/>
            <a:gdLst/>
            <a:ahLst/>
            <a:cxnLst/>
            <a:rect r="r" b="b" t="t" l="l"/>
            <a:pathLst>
              <a:path h="1986257" w="1975423">
                <a:moveTo>
                  <a:pt x="0" y="0"/>
                </a:moveTo>
                <a:lnTo>
                  <a:pt x="1975423" y="0"/>
                </a:lnTo>
                <a:lnTo>
                  <a:pt x="1975423" y="1986257"/>
                </a:lnTo>
                <a:lnTo>
                  <a:pt x="0" y="19862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92048">
            <a:off x="-180571" y="155618"/>
            <a:ext cx="2889969" cy="3679359"/>
          </a:xfrm>
          <a:custGeom>
            <a:avLst/>
            <a:gdLst/>
            <a:ahLst/>
            <a:cxnLst/>
            <a:rect r="r" b="b" t="t" l="l"/>
            <a:pathLst>
              <a:path h="3679359" w="2889969">
                <a:moveTo>
                  <a:pt x="0" y="0"/>
                </a:moveTo>
                <a:lnTo>
                  <a:pt x="2889969" y="0"/>
                </a:lnTo>
                <a:lnTo>
                  <a:pt x="2889969" y="3679359"/>
                </a:lnTo>
                <a:lnTo>
                  <a:pt x="0" y="367935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77277" y="6684005"/>
            <a:ext cx="2452023" cy="3037416"/>
          </a:xfrm>
          <a:custGeom>
            <a:avLst/>
            <a:gdLst/>
            <a:ahLst/>
            <a:cxnLst/>
            <a:rect r="r" b="b" t="t" l="l"/>
            <a:pathLst>
              <a:path h="3037416" w="2452023">
                <a:moveTo>
                  <a:pt x="0" y="0"/>
                </a:moveTo>
                <a:lnTo>
                  <a:pt x="2452022" y="0"/>
                </a:lnTo>
                <a:lnTo>
                  <a:pt x="2452022" y="3037416"/>
                </a:lnTo>
                <a:lnTo>
                  <a:pt x="0" y="303741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777277" y="1636080"/>
            <a:ext cx="1484851" cy="2419310"/>
          </a:xfrm>
          <a:custGeom>
            <a:avLst/>
            <a:gdLst/>
            <a:ahLst/>
            <a:cxnLst/>
            <a:rect r="r" b="b" t="t" l="l"/>
            <a:pathLst>
              <a:path h="2419310" w="1484851">
                <a:moveTo>
                  <a:pt x="0" y="0"/>
                </a:moveTo>
                <a:lnTo>
                  <a:pt x="1484851" y="0"/>
                </a:lnTo>
                <a:lnTo>
                  <a:pt x="1484851" y="2419309"/>
                </a:lnTo>
                <a:lnTo>
                  <a:pt x="0" y="241930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0" y="1822909"/>
            <a:ext cx="2239467" cy="2419310"/>
          </a:xfrm>
          <a:custGeom>
            <a:avLst/>
            <a:gdLst/>
            <a:ahLst/>
            <a:cxnLst/>
            <a:rect r="r" b="b" t="t" l="l"/>
            <a:pathLst>
              <a:path h="2419310" w="2239467">
                <a:moveTo>
                  <a:pt x="0" y="0"/>
                </a:moveTo>
                <a:lnTo>
                  <a:pt x="2239467" y="0"/>
                </a:lnTo>
                <a:lnTo>
                  <a:pt x="2239467" y="2419310"/>
                </a:lnTo>
                <a:lnTo>
                  <a:pt x="0" y="241931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24274" y="-90637"/>
            <a:ext cx="20936547" cy="10468274"/>
            <a:chOff x="0" y="0"/>
            <a:chExt cx="27915396" cy="1395769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957698" cy="13957698"/>
            </a:xfrm>
            <a:custGeom>
              <a:avLst/>
              <a:gdLst/>
              <a:ahLst/>
              <a:cxnLst/>
              <a:rect r="r" b="b" t="t" l="l"/>
              <a:pathLst>
                <a:path h="13957698" w="13957698">
                  <a:moveTo>
                    <a:pt x="0" y="0"/>
                  </a:moveTo>
                  <a:lnTo>
                    <a:pt x="13957698" y="0"/>
                  </a:lnTo>
                  <a:lnTo>
                    <a:pt x="13957698" y="13957698"/>
                  </a:lnTo>
                  <a:lnTo>
                    <a:pt x="0" y="13957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957698" y="0"/>
              <a:ext cx="13957698" cy="13957698"/>
            </a:xfrm>
            <a:custGeom>
              <a:avLst/>
              <a:gdLst/>
              <a:ahLst/>
              <a:cxnLst/>
              <a:rect r="r" b="b" t="t" l="l"/>
              <a:pathLst>
                <a:path h="13957698" w="13957698">
                  <a:moveTo>
                    <a:pt x="0" y="0"/>
                  </a:moveTo>
                  <a:lnTo>
                    <a:pt x="13957698" y="0"/>
                  </a:lnTo>
                  <a:lnTo>
                    <a:pt x="13957698" y="13957698"/>
                  </a:lnTo>
                  <a:lnTo>
                    <a:pt x="0" y="13957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550977" y="-475834"/>
            <a:ext cx="13259870" cy="7757024"/>
          </a:xfrm>
          <a:custGeom>
            <a:avLst/>
            <a:gdLst/>
            <a:ahLst/>
            <a:cxnLst/>
            <a:rect r="r" b="b" t="t" l="l"/>
            <a:pathLst>
              <a:path h="7757024" w="13259870">
                <a:moveTo>
                  <a:pt x="0" y="0"/>
                </a:moveTo>
                <a:lnTo>
                  <a:pt x="13259870" y="0"/>
                </a:lnTo>
                <a:lnTo>
                  <a:pt x="13259870" y="7757024"/>
                </a:lnTo>
                <a:lnTo>
                  <a:pt x="0" y="7757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268459" y="9489982"/>
            <a:ext cx="18824918" cy="2156309"/>
          </a:xfrm>
          <a:custGeom>
            <a:avLst/>
            <a:gdLst/>
            <a:ahLst/>
            <a:cxnLst/>
            <a:rect r="r" b="b" t="t" l="l"/>
            <a:pathLst>
              <a:path h="2156309" w="18824918">
                <a:moveTo>
                  <a:pt x="0" y="0"/>
                </a:moveTo>
                <a:lnTo>
                  <a:pt x="18824918" y="0"/>
                </a:lnTo>
                <a:lnTo>
                  <a:pt x="18824918" y="2156309"/>
                </a:lnTo>
                <a:lnTo>
                  <a:pt x="0" y="2156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315805" y="1960446"/>
            <a:ext cx="8743834" cy="8579887"/>
          </a:xfrm>
          <a:custGeom>
            <a:avLst/>
            <a:gdLst/>
            <a:ahLst/>
            <a:cxnLst/>
            <a:rect r="r" b="b" t="t" l="l"/>
            <a:pathLst>
              <a:path h="8579887" w="8743834">
                <a:moveTo>
                  <a:pt x="0" y="0"/>
                </a:moveTo>
                <a:lnTo>
                  <a:pt x="8743834" y="0"/>
                </a:lnTo>
                <a:lnTo>
                  <a:pt x="8743834" y="8579887"/>
                </a:lnTo>
                <a:lnTo>
                  <a:pt x="0" y="857988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82656">
            <a:off x="15219701" y="694323"/>
            <a:ext cx="3164655" cy="4114800"/>
          </a:xfrm>
          <a:custGeom>
            <a:avLst/>
            <a:gdLst/>
            <a:ahLst/>
            <a:cxnLst/>
            <a:rect r="r" b="b" t="t" l="l"/>
            <a:pathLst>
              <a:path h="4114800" w="3164655">
                <a:moveTo>
                  <a:pt x="0" y="0"/>
                </a:moveTo>
                <a:lnTo>
                  <a:pt x="3164655" y="0"/>
                </a:lnTo>
                <a:lnTo>
                  <a:pt x="31646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777277" y="6684005"/>
            <a:ext cx="2452023" cy="3037416"/>
          </a:xfrm>
          <a:custGeom>
            <a:avLst/>
            <a:gdLst/>
            <a:ahLst/>
            <a:cxnLst/>
            <a:rect r="r" b="b" t="t" l="l"/>
            <a:pathLst>
              <a:path h="3037416" w="2452023">
                <a:moveTo>
                  <a:pt x="0" y="0"/>
                </a:moveTo>
                <a:lnTo>
                  <a:pt x="2452022" y="0"/>
                </a:lnTo>
                <a:lnTo>
                  <a:pt x="2452022" y="3037416"/>
                </a:lnTo>
                <a:lnTo>
                  <a:pt x="0" y="303741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153704" y="429299"/>
            <a:ext cx="4134296" cy="4812483"/>
          </a:xfrm>
          <a:custGeom>
            <a:avLst/>
            <a:gdLst/>
            <a:ahLst/>
            <a:cxnLst/>
            <a:rect r="r" b="b" t="t" l="l"/>
            <a:pathLst>
              <a:path h="4812483" w="4134296">
                <a:moveTo>
                  <a:pt x="0" y="0"/>
                </a:moveTo>
                <a:lnTo>
                  <a:pt x="4134296" y="0"/>
                </a:lnTo>
                <a:lnTo>
                  <a:pt x="4134296" y="4812483"/>
                </a:lnTo>
                <a:lnTo>
                  <a:pt x="0" y="481248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-1568" r="-19248" b="-1568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49447" y="603519"/>
            <a:ext cx="10659022" cy="2232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7999">
                <a:solidFill>
                  <a:srgbClr val="FFFFFF"/>
                </a:solidFill>
                <a:latin typeface="Rockstone"/>
                <a:ea typeface="Rockstone"/>
                <a:cs typeface="Rockstone"/>
                <a:sym typeface="Rockstone"/>
              </a:rPr>
              <a:t>ДВОЈЕЗИЧНА НАСТАВА</a:t>
            </a:r>
          </a:p>
          <a:p>
            <a:pPr algn="ctr">
              <a:lnSpc>
                <a:spcPts val="7999"/>
              </a:lnSpc>
            </a:pPr>
            <a:r>
              <a:rPr lang="en-US" sz="7999">
                <a:solidFill>
                  <a:srgbClr val="FFFFFF"/>
                </a:solidFill>
                <a:latin typeface="Rockstone"/>
                <a:ea typeface="Rockstone"/>
                <a:cs typeface="Rockstone"/>
                <a:sym typeface="Rockstone"/>
              </a:rPr>
              <a:t>VII I VIII РАЗРЕД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3336003"/>
            <a:ext cx="9715608" cy="2738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118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најкомплексније делове светске и националне историје: </a:t>
            </a:r>
          </a:p>
          <a:p>
            <a:pPr algn="l" marL="673372" indent="-336686" lvl="1">
              <a:lnSpc>
                <a:spcPts val="4366"/>
              </a:lnSpc>
              <a:buFont typeface="Arial"/>
              <a:buChar char="•"/>
            </a:pPr>
            <a:r>
              <a:rPr lang="en-US" sz="3118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револуције, </a:t>
            </a:r>
          </a:p>
          <a:p>
            <a:pPr algn="l" marL="673372" indent="-336686" lvl="1">
              <a:lnSpc>
                <a:spcPts val="4366"/>
              </a:lnSpc>
              <a:buFont typeface="Arial"/>
              <a:buChar char="•"/>
            </a:pPr>
            <a:r>
              <a:rPr lang="en-US" sz="3118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светски ратови, </a:t>
            </a:r>
          </a:p>
          <a:p>
            <a:pPr algn="l" marL="673372" indent="-336686" lvl="1">
              <a:lnSpc>
                <a:spcPts val="4366"/>
              </a:lnSpc>
              <a:buFont typeface="Arial"/>
              <a:buChar char="•"/>
            </a:pPr>
            <a:r>
              <a:rPr lang="en-US" sz="3118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савремени геополитички процеси....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434970" y="2042752"/>
            <a:ext cx="4121489" cy="2204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4400">
                <a:solidFill>
                  <a:srgbClr val="5B825D"/>
                </a:solidFill>
                <a:latin typeface="Rockstone"/>
                <a:ea typeface="Rockstone"/>
                <a:cs typeface="Rockstone"/>
                <a:sym typeface="Rockstone"/>
              </a:rPr>
              <a:t>CLIL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24274" y="-90637"/>
            <a:ext cx="20936547" cy="10468274"/>
            <a:chOff x="0" y="0"/>
            <a:chExt cx="27915396" cy="1395769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957698" cy="13957698"/>
            </a:xfrm>
            <a:custGeom>
              <a:avLst/>
              <a:gdLst/>
              <a:ahLst/>
              <a:cxnLst/>
              <a:rect r="r" b="b" t="t" l="l"/>
              <a:pathLst>
                <a:path h="13957698" w="13957698">
                  <a:moveTo>
                    <a:pt x="0" y="0"/>
                  </a:moveTo>
                  <a:lnTo>
                    <a:pt x="13957698" y="0"/>
                  </a:lnTo>
                  <a:lnTo>
                    <a:pt x="13957698" y="13957698"/>
                  </a:lnTo>
                  <a:lnTo>
                    <a:pt x="0" y="13957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957698" y="0"/>
              <a:ext cx="13957698" cy="13957698"/>
            </a:xfrm>
            <a:custGeom>
              <a:avLst/>
              <a:gdLst/>
              <a:ahLst/>
              <a:cxnLst/>
              <a:rect r="r" b="b" t="t" l="l"/>
              <a:pathLst>
                <a:path h="13957698" w="13957698">
                  <a:moveTo>
                    <a:pt x="0" y="0"/>
                  </a:moveTo>
                  <a:lnTo>
                    <a:pt x="13957698" y="0"/>
                  </a:lnTo>
                  <a:lnTo>
                    <a:pt x="13957698" y="13957698"/>
                  </a:lnTo>
                  <a:lnTo>
                    <a:pt x="0" y="13957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268459" y="9489982"/>
            <a:ext cx="18824918" cy="2156309"/>
          </a:xfrm>
          <a:custGeom>
            <a:avLst/>
            <a:gdLst/>
            <a:ahLst/>
            <a:cxnLst/>
            <a:rect r="r" b="b" t="t" l="l"/>
            <a:pathLst>
              <a:path h="2156309" w="18824918">
                <a:moveTo>
                  <a:pt x="0" y="0"/>
                </a:moveTo>
                <a:lnTo>
                  <a:pt x="18824918" y="0"/>
                </a:lnTo>
                <a:lnTo>
                  <a:pt x="18824918" y="2156309"/>
                </a:lnTo>
                <a:lnTo>
                  <a:pt x="0" y="21563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346610"/>
            <a:ext cx="7099397" cy="9593779"/>
          </a:xfrm>
          <a:custGeom>
            <a:avLst/>
            <a:gdLst/>
            <a:ahLst/>
            <a:cxnLst/>
            <a:rect r="r" b="b" t="t" l="l"/>
            <a:pathLst>
              <a:path h="9593779" w="7099397">
                <a:moveTo>
                  <a:pt x="0" y="0"/>
                </a:moveTo>
                <a:lnTo>
                  <a:pt x="7099397" y="0"/>
                </a:lnTo>
                <a:lnTo>
                  <a:pt x="7099397" y="9593780"/>
                </a:lnTo>
                <a:lnTo>
                  <a:pt x="0" y="95937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144000" y="218532"/>
            <a:ext cx="9144000" cy="7414953"/>
          </a:xfrm>
          <a:custGeom>
            <a:avLst/>
            <a:gdLst/>
            <a:ahLst/>
            <a:cxnLst/>
            <a:rect r="r" b="b" t="t" l="l"/>
            <a:pathLst>
              <a:path h="7414953" w="9144000">
                <a:moveTo>
                  <a:pt x="0" y="0"/>
                </a:moveTo>
                <a:lnTo>
                  <a:pt x="9144000" y="0"/>
                </a:lnTo>
                <a:lnTo>
                  <a:pt x="9144000" y="7414953"/>
                </a:lnTo>
                <a:lnTo>
                  <a:pt x="0" y="74149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08258" y="4582434"/>
            <a:ext cx="7932509" cy="6245048"/>
          </a:xfrm>
          <a:custGeom>
            <a:avLst/>
            <a:gdLst/>
            <a:ahLst/>
            <a:cxnLst/>
            <a:rect r="r" b="b" t="t" l="l"/>
            <a:pathLst>
              <a:path h="6245048" w="7932509">
                <a:moveTo>
                  <a:pt x="0" y="0"/>
                </a:moveTo>
                <a:lnTo>
                  <a:pt x="7932508" y="0"/>
                </a:lnTo>
                <a:lnTo>
                  <a:pt x="7932508" y="6245048"/>
                </a:lnTo>
                <a:lnTo>
                  <a:pt x="0" y="62450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568850" y="2218838"/>
            <a:ext cx="5559247" cy="1179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99"/>
              </a:lnSpc>
            </a:pPr>
            <a:r>
              <a:rPr lang="en-US" sz="7799">
                <a:solidFill>
                  <a:srgbClr val="FFFFFF"/>
                </a:solidFill>
                <a:latin typeface="Rockstone"/>
                <a:ea typeface="Rockstone"/>
                <a:cs typeface="Rockstone"/>
                <a:sym typeface="Rockstone"/>
              </a:rPr>
              <a:t>ИЗАЗОВИ</a:t>
            </a:r>
            <a:r>
              <a:rPr lang="en-US" sz="7799">
                <a:solidFill>
                  <a:srgbClr val="FFFFFF"/>
                </a:solidFill>
                <a:latin typeface="Rockstone"/>
                <a:ea typeface="Rockstone"/>
                <a:cs typeface="Rockstone"/>
                <a:sym typeface="Rockstone"/>
              </a:rPr>
              <a:t>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826307" y="1617783"/>
            <a:ext cx="5751527" cy="4464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4449"/>
              </a:lnSpc>
              <a:buFont typeface="Arial"/>
              <a:buChar char="•"/>
            </a:pPr>
            <a:r>
              <a:rPr lang="en-US" b="true" sz="2499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недостатак званичних двојезичних уџбеника</a:t>
            </a:r>
          </a:p>
          <a:p>
            <a:pPr algn="l" marL="539749" indent="-269875" lvl="1">
              <a:lnSpc>
                <a:spcPts val="4449"/>
              </a:lnSpc>
              <a:buFont typeface="Arial"/>
              <a:buChar char="•"/>
            </a:pPr>
            <a:r>
              <a:rPr lang="en-US" b="true" sz="2499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истраживање и адаптиација наставних материјала</a:t>
            </a:r>
          </a:p>
          <a:p>
            <a:pPr algn="l" marL="539749" indent="-269875" lvl="1">
              <a:lnSpc>
                <a:spcPts val="4449"/>
              </a:lnSpc>
              <a:buFont typeface="Arial"/>
              <a:buChar char="•"/>
            </a:pPr>
            <a:r>
              <a:rPr lang="en-US" b="true" sz="2499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усклађивање са Националним планом и програмом </a:t>
            </a:r>
          </a:p>
          <a:p>
            <a:pPr algn="l" marL="539749" indent="-269875" lvl="1">
              <a:lnSpc>
                <a:spcPts val="4449"/>
              </a:lnSpc>
              <a:buFont typeface="Arial"/>
              <a:buChar char="•"/>
            </a:pPr>
            <a:r>
              <a:rPr lang="en-US" b="true" sz="2499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креирање наставних материјала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24274" y="-90637"/>
            <a:ext cx="20936547" cy="10468274"/>
            <a:chOff x="0" y="0"/>
            <a:chExt cx="27915396" cy="1395769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957698" cy="13957698"/>
            </a:xfrm>
            <a:custGeom>
              <a:avLst/>
              <a:gdLst/>
              <a:ahLst/>
              <a:cxnLst/>
              <a:rect r="r" b="b" t="t" l="l"/>
              <a:pathLst>
                <a:path h="13957698" w="13957698">
                  <a:moveTo>
                    <a:pt x="0" y="0"/>
                  </a:moveTo>
                  <a:lnTo>
                    <a:pt x="13957698" y="0"/>
                  </a:lnTo>
                  <a:lnTo>
                    <a:pt x="13957698" y="13957698"/>
                  </a:lnTo>
                  <a:lnTo>
                    <a:pt x="0" y="13957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957698" y="0"/>
              <a:ext cx="13957698" cy="13957698"/>
            </a:xfrm>
            <a:custGeom>
              <a:avLst/>
              <a:gdLst/>
              <a:ahLst/>
              <a:cxnLst/>
              <a:rect r="r" b="b" t="t" l="l"/>
              <a:pathLst>
                <a:path h="13957698" w="13957698">
                  <a:moveTo>
                    <a:pt x="0" y="0"/>
                  </a:moveTo>
                  <a:lnTo>
                    <a:pt x="13957698" y="0"/>
                  </a:lnTo>
                  <a:lnTo>
                    <a:pt x="13957698" y="13957698"/>
                  </a:lnTo>
                  <a:lnTo>
                    <a:pt x="0" y="13957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550977" y="-475834"/>
            <a:ext cx="13259870" cy="7757024"/>
          </a:xfrm>
          <a:custGeom>
            <a:avLst/>
            <a:gdLst/>
            <a:ahLst/>
            <a:cxnLst/>
            <a:rect r="r" b="b" t="t" l="l"/>
            <a:pathLst>
              <a:path h="7757024" w="13259870">
                <a:moveTo>
                  <a:pt x="0" y="0"/>
                </a:moveTo>
                <a:lnTo>
                  <a:pt x="13259870" y="0"/>
                </a:lnTo>
                <a:lnTo>
                  <a:pt x="13259870" y="7757024"/>
                </a:lnTo>
                <a:lnTo>
                  <a:pt x="0" y="7757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268459" y="9489982"/>
            <a:ext cx="18824918" cy="2156309"/>
          </a:xfrm>
          <a:custGeom>
            <a:avLst/>
            <a:gdLst/>
            <a:ahLst/>
            <a:cxnLst/>
            <a:rect r="r" b="b" t="t" l="l"/>
            <a:pathLst>
              <a:path h="2156309" w="18824918">
                <a:moveTo>
                  <a:pt x="0" y="0"/>
                </a:moveTo>
                <a:lnTo>
                  <a:pt x="18824918" y="0"/>
                </a:lnTo>
                <a:lnTo>
                  <a:pt x="18824918" y="2156309"/>
                </a:lnTo>
                <a:lnTo>
                  <a:pt x="0" y="2156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144000" y="2202572"/>
            <a:ext cx="7741676" cy="8962866"/>
          </a:xfrm>
          <a:custGeom>
            <a:avLst/>
            <a:gdLst/>
            <a:ahLst/>
            <a:cxnLst/>
            <a:rect r="r" b="b" t="t" l="l"/>
            <a:pathLst>
              <a:path h="8962866" w="7741676">
                <a:moveTo>
                  <a:pt x="0" y="0"/>
                </a:moveTo>
                <a:lnTo>
                  <a:pt x="7741676" y="0"/>
                </a:lnTo>
                <a:lnTo>
                  <a:pt x="7741676" y="8962866"/>
                </a:lnTo>
                <a:lnTo>
                  <a:pt x="0" y="896286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777277" y="6684005"/>
            <a:ext cx="2452023" cy="3037416"/>
          </a:xfrm>
          <a:custGeom>
            <a:avLst/>
            <a:gdLst/>
            <a:ahLst/>
            <a:cxnLst/>
            <a:rect r="r" b="b" t="t" l="l"/>
            <a:pathLst>
              <a:path h="3037416" w="2452023">
                <a:moveTo>
                  <a:pt x="0" y="0"/>
                </a:moveTo>
                <a:lnTo>
                  <a:pt x="2452022" y="0"/>
                </a:lnTo>
                <a:lnTo>
                  <a:pt x="2452022" y="3037416"/>
                </a:lnTo>
                <a:lnTo>
                  <a:pt x="0" y="30374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761853" y="1383373"/>
            <a:ext cx="3842968" cy="2019305"/>
          </a:xfrm>
          <a:custGeom>
            <a:avLst/>
            <a:gdLst/>
            <a:ahLst/>
            <a:cxnLst/>
            <a:rect r="r" b="b" t="t" l="l"/>
            <a:pathLst>
              <a:path h="2019305" w="3842968">
                <a:moveTo>
                  <a:pt x="0" y="0"/>
                </a:moveTo>
                <a:lnTo>
                  <a:pt x="3842968" y="0"/>
                </a:lnTo>
                <a:lnTo>
                  <a:pt x="3842968" y="2019305"/>
                </a:lnTo>
                <a:lnTo>
                  <a:pt x="0" y="201930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10638505" y="-90637"/>
            <a:ext cx="4219617" cy="3421726"/>
          </a:xfrm>
          <a:custGeom>
            <a:avLst/>
            <a:gdLst/>
            <a:ahLst/>
            <a:cxnLst/>
            <a:rect r="r" b="b" t="t" l="l"/>
            <a:pathLst>
              <a:path h="3421726" w="4219617">
                <a:moveTo>
                  <a:pt x="4219618" y="0"/>
                </a:moveTo>
                <a:lnTo>
                  <a:pt x="0" y="0"/>
                </a:lnTo>
                <a:lnTo>
                  <a:pt x="0" y="3421726"/>
                </a:lnTo>
                <a:lnTo>
                  <a:pt x="4219618" y="3421726"/>
                </a:lnTo>
                <a:lnTo>
                  <a:pt x="4219618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373729"/>
            <a:ext cx="9609805" cy="3028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99"/>
              </a:lnSpc>
            </a:pPr>
            <a:r>
              <a:rPr lang="en-US" sz="7499">
                <a:solidFill>
                  <a:srgbClr val="FFFFFF"/>
                </a:solidFill>
                <a:latin typeface="Rockstone"/>
                <a:ea typeface="Rockstone"/>
                <a:cs typeface="Rockstone"/>
                <a:sym typeface="Rockstone"/>
              </a:rPr>
              <a:t>УСКЛАЂИВАЊЕ СА НАЦИОНАЛНИМ ПЛАНОМ</a:t>
            </a:r>
            <a:r>
              <a:rPr lang="en-US" sz="7499">
                <a:solidFill>
                  <a:srgbClr val="FFFFFF"/>
                </a:solidFill>
                <a:latin typeface="Rockstone"/>
                <a:ea typeface="Rockstone"/>
                <a:cs typeface="Rockstone"/>
                <a:sym typeface="Rockstone"/>
              </a:rPr>
              <a:t> И ПРОГРАМОМ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08233" y="3717352"/>
            <a:ext cx="8115300" cy="218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 поједностваити језичке структуре, а задржати академску тежину и теминологију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 узраст ученика,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методолошке потребе у складу са  циљевима и исходима наставе историје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062122" y="747738"/>
            <a:ext cx="3796001" cy="1069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Rockstone"/>
                <a:ea typeface="Rockstone"/>
                <a:cs typeface="Rockstone"/>
                <a:sym typeface="Rockstone"/>
              </a:rPr>
              <a:t>trench</a:t>
            </a:r>
            <a:r>
              <a:rPr lang="en-US" sz="2899">
                <a:solidFill>
                  <a:srgbClr val="000000"/>
                </a:solidFill>
                <a:latin typeface="Rockstone"/>
                <a:ea typeface="Rockstone"/>
                <a:cs typeface="Rockstone"/>
                <a:sym typeface="Rockstone"/>
              </a:rPr>
              <a:t> warfare...</a:t>
            </a:r>
          </a:p>
          <a:p>
            <a:pPr algn="l"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Rockstone"/>
                <a:ea typeface="Rockstone"/>
                <a:cs typeface="Rockstone"/>
                <a:sym typeface="Rockstone"/>
              </a:rPr>
              <a:t>...рововскo ратовање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24274" y="-90637"/>
            <a:ext cx="20936547" cy="10468274"/>
            <a:chOff x="0" y="0"/>
            <a:chExt cx="27915396" cy="1395769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957698" cy="13957698"/>
            </a:xfrm>
            <a:custGeom>
              <a:avLst/>
              <a:gdLst/>
              <a:ahLst/>
              <a:cxnLst/>
              <a:rect r="r" b="b" t="t" l="l"/>
              <a:pathLst>
                <a:path h="13957698" w="13957698">
                  <a:moveTo>
                    <a:pt x="0" y="0"/>
                  </a:moveTo>
                  <a:lnTo>
                    <a:pt x="13957698" y="0"/>
                  </a:lnTo>
                  <a:lnTo>
                    <a:pt x="13957698" y="13957698"/>
                  </a:lnTo>
                  <a:lnTo>
                    <a:pt x="0" y="13957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957698" y="0"/>
              <a:ext cx="13957698" cy="13957698"/>
            </a:xfrm>
            <a:custGeom>
              <a:avLst/>
              <a:gdLst/>
              <a:ahLst/>
              <a:cxnLst/>
              <a:rect r="r" b="b" t="t" l="l"/>
              <a:pathLst>
                <a:path h="13957698" w="13957698">
                  <a:moveTo>
                    <a:pt x="0" y="0"/>
                  </a:moveTo>
                  <a:lnTo>
                    <a:pt x="13957698" y="0"/>
                  </a:lnTo>
                  <a:lnTo>
                    <a:pt x="13957698" y="13957698"/>
                  </a:lnTo>
                  <a:lnTo>
                    <a:pt x="0" y="13957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550977" y="-475834"/>
            <a:ext cx="13259870" cy="7757024"/>
          </a:xfrm>
          <a:custGeom>
            <a:avLst/>
            <a:gdLst/>
            <a:ahLst/>
            <a:cxnLst/>
            <a:rect r="r" b="b" t="t" l="l"/>
            <a:pathLst>
              <a:path h="7757024" w="13259870">
                <a:moveTo>
                  <a:pt x="0" y="0"/>
                </a:moveTo>
                <a:lnTo>
                  <a:pt x="13259870" y="0"/>
                </a:lnTo>
                <a:lnTo>
                  <a:pt x="13259870" y="7757024"/>
                </a:lnTo>
                <a:lnTo>
                  <a:pt x="0" y="7757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268459" y="9489982"/>
            <a:ext cx="18824918" cy="2156309"/>
          </a:xfrm>
          <a:custGeom>
            <a:avLst/>
            <a:gdLst/>
            <a:ahLst/>
            <a:cxnLst/>
            <a:rect r="r" b="b" t="t" l="l"/>
            <a:pathLst>
              <a:path h="2156309" w="18824918">
                <a:moveTo>
                  <a:pt x="0" y="0"/>
                </a:moveTo>
                <a:lnTo>
                  <a:pt x="18824918" y="0"/>
                </a:lnTo>
                <a:lnTo>
                  <a:pt x="18824918" y="2156309"/>
                </a:lnTo>
                <a:lnTo>
                  <a:pt x="0" y="2156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519961" y="2679222"/>
            <a:ext cx="7894143" cy="9641701"/>
          </a:xfrm>
          <a:custGeom>
            <a:avLst/>
            <a:gdLst/>
            <a:ahLst/>
            <a:cxnLst/>
            <a:rect r="r" b="b" t="t" l="l"/>
            <a:pathLst>
              <a:path h="9641701" w="7894143">
                <a:moveTo>
                  <a:pt x="0" y="0"/>
                </a:moveTo>
                <a:lnTo>
                  <a:pt x="7894143" y="0"/>
                </a:lnTo>
                <a:lnTo>
                  <a:pt x="7894143" y="9641701"/>
                </a:lnTo>
                <a:lnTo>
                  <a:pt x="0" y="96417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777277" y="6684005"/>
            <a:ext cx="2452023" cy="3037416"/>
          </a:xfrm>
          <a:custGeom>
            <a:avLst/>
            <a:gdLst/>
            <a:ahLst/>
            <a:cxnLst/>
            <a:rect r="r" b="b" t="t" l="l"/>
            <a:pathLst>
              <a:path h="3037416" w="2452023">
                <a:moveTo>
                  <a:pt x="0" y="0"/>
                </a:moveTo>
                <a:lnTo>
                  <a:pt x="2452022" y="0"/>
                </a:lnTo>
                <a:lnTo>
                  <a:pt x="2452022" y="3037416"/>
                </a:lnTo>
                <a:lnTo>
                  <a:pt x="0" y="30374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029543" y="5076010"/>
            <a:ext cx="3731813" cy="4413972"/>
          </a:xfrm>
          <a:custGeom>
            <a:avLst/>
            <a:gdLst/>
            <a:ahLst/>
            <a:cxnLst/>
            <a:rect r="r" b="b" t="t" l="l"/>
            <a:pathLst>
              <a:path h="4413972" w="3731813">
                <a:moveTo>
                  <a:pt x="0" y="0"/>
                </a:moveTo>
                <a:lnTo>
                  <a:pt x="3731813" y="0"/>
                </a:lnTo>
                <a:lnTo>
                  <a:pt x="3731813" y="4413972"/>
                </a:lnTo>
                <a:lnTo>
                  <a:pt x="0" y="441397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637498" y="351936"/>
            <a:ext cx="4137397" cy="2327286"/>
          </a:xfrm>
          <a:custGeom>
            <a:avLst/>
            <a:gdLst/>
            <a:ahLst/>
            <a:cxnLst/>
            <a:rect r="r" b="b" t="t" l="l"/>
            <a:pathLst>
              <a:path h="2327286" w="4137397">
                <a:moveTo>
                  <a:pt x="0" y="0"/>
                </a:moveTo>
                <a:lnTo>
                  <a:pt x="4137397" y="0"/>
                </a:lnTo>
                <a:lnTo>
                  <a:pt x="4137397" y="2327286"/>
                </a:lnTo>
                <a:lnTo>
                  <a:pt x="0" y="232728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  <a:ln w="38100" cap="rnd">
            <a:solidFill>
              <a:srgbClr val="000000"/>
            </a:solidFill>
            <a:prstDash val="solid"/>
            <a:round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13348440" y="351936"/>
            <a:ext cx="3910860" cy="2610499"/>
          </a:xfrm>
          <a:custGeom>
            <a:avLst/>
            <a:gdLst/>
            <a:ahLst/>
            <a:cxnLst/>
            <a:rect r="r" b="b" t="t" l="l"/>
            <a:pathLst>
              <a:path h="2610499" w="3910860">
                <a:moveTo>
                  <a:pt x="0" y="0"/>
                </a:moveTo>
                <a:lnTo>
                  <a:pt x="3910860" y="0"/>
                </a:lnTo>
                <a:lnTo>
                  <a:pt x="3910860" y="2610499"/>
                </a:lnTo>
                <a:lnTo>
                  <a:pt x="0" y="261049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  <a:ln w="38100" cap="rnd">
            <a:solidFill>
              <a:srgbClr val="000000"/>
            </a:solidFill>
            <a:prstDash val="solid"/>
            <a:round/>
          </a:ln>
        </p:spPr>
      </p:sp>
      <p:sp>
        <p:nvSpPr>
          <p:cNvPr name="TextBox 12" id="12"/>
          <p:cNvSpPr txBox="true"/>
          <p:nvPr/>
        </p:nvSpPr>
        <p:spPr>
          <a:xfrm rot="0">
            <a:off x="1028700" y="1019175"/>
            <a:ext cx="7142207" cy="2085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99"/>
              </a:lnSpc>
            </a:pPr>
            <a:r>
              <a:rPr lang="en-US" sz="7499">
                <a:solidFill>
                  <a:srgbClr val="FFFFFF"/>
                </a:solidFill>
                <a:latin typeface="Rockstone"/>
                <a:ea typeface="Rockstone"/>
                <a:cs typeface="Rockstone"/>
                <a:sym typeface="Rockstone"/>
              </a:rPr>
              <a:t>НАЦИОНАЛНА</a:t>
            </a:r>
            <a:r>
              <a:rPr lang="en-US" sz="7499">
                <a:solidFill>
                  <a:srgbClr val="FFFFFF"/>
                </a:solidFill>
                <a:latin typeface="Rockstone"/>
                <a:ea typeface="Rockstone"/>
                <a:cs typeface="Rockstone"/>
                <a:sym typeface="Rockstone"/>
              </a:rPr>
              <a:t> ИСТОРИЈА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93123" y="3336003"/>
            <a:ext cx="5726838" cy="2749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74743" indent="-337372" lvl="1">
              <a:lnSpc>
                <a:spcPts val="4375"/>
              </a:lnSpc>
              <a:buFont typeface="Arial"/>
              <a:buChar char="•"/>
            </a:pPr>
            <a:r>
              <a:rPr lang="en-US" sz="3125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Српска револуција, </a:t>
            </a:r>
          </a:p>
          <a:p>
            <a:pPr algn="l" marL="674743" indent="-337372" lvl="1">
              <a:lnSpc>
                <a:spcPts val="4375"/>
              </a:lnSpc>
              <a:buFont typeface="Arial"/>
              <a:buChar char="•"/>
            </a:pPr>
            <a:r>
              <a:rPr lang="en-US" sz="3125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Улога Србије у светским ратовима,</a:t>
            </a:r>
          </a:p>
          <a:p>
            <a:pPr algn="l" marL="674743" indent="-337372" lvl="1">
              <a:lnSpc>
                <a:spcPts val="4375"/>
              </a:lnSpc>
              <a:buFont typeface="Arial"/>
              <a:buChar char="•"/>
            </a:pPr>
            <a:r>
              <a:rPr lang="en-US" sz="3125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 Настанак и развој модерне српске државе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24274" y="-90637"/>
            <a:ext cx="20936547" cy="10468274"/>
            <a:chOff x="0" y="0"/>
            <a:chExt cx="27915396" cy="1395769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957698" cy="13957698"/>
            </a:xfrm>
            <a:custGeom>
              <a:avLst/>
              <a:gdLst/>
              <a:ahLst/>
              <a:cxnLst/>
              <a:rect r="r" b="b" t="t" l="l"/>
              <a:pathLst>
                <a:path h="13957698" w="13957698">
                  <a:moveTo>
                    <a:pt x="0" y="0"/>
                  </a:moveTo>
                  <a:lnTo>
                    <a:pt x="13957698" y="0"/>
                  </a:lnTo>
                  <a:lnTo>
                    <a:pt x="13957698" y="13957698"/>
                  </a:lnTo>
                  <a:lnTo>
                    <a:pt x="0" y="13957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957698" y="0"/>
              <a:ext cx="13957698" cy="13957698"/>
            </a:xfrm>
            <a:custGeom>
              <a:avLst/>
              <a:gdLst/>
              <a:ahLst/>
              <a:cxnLst/>
              <a:rect r="r" b="b" t="t" l="l"/>
              <a:pathLst>
                <a:path h="13957698" w="13957698">
                  <a:moveTo>
                    <a:pt x="0" y="0"/>
                  </a:moveTo>
                  <a:lnTo>
                    <a:pt x="13957698" y="0"/>
                  </a:lnTo>
                  <a:lnTo>
                    <a:pt x="13957698" y="13957698"/>
                  </a:lnTo>
                  <a:lnTo>
                    <a:pt x="0" y="13957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550977" y="-475834"/>
            <a:ext cx="13259870" cy="7757024"/>
          </a:xfrm>
          <a:custGeom>
            <a:avLst/>
            <a:gdLst/>
            <a:ahLst/>
            <a:cxnLst/>
            <a:rect r="r" b="b" t="t" l="l"/>
            <a:pathLst>
              <a:path h="7757024" w="13259870">
                <a:moveTo>
                  <a:pt x="0" y="0"/>
                </a:moveTo>
                <a:lnTo>
                  <a:pt x="13259870" y="0"/>
                </a:lnTo>
                <a:lnTo>
                  <a:pt x="13259870" y="7757024"/>
                </a:lnTo>
                <a:lnTo>
                  <a:pt x="0" y="7757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268459" y="9489982"/>
            <a:ext cx="18824918" cy="2156309"/>
          </a:xfrm>
          <a:custGeom>
            <a:avLst/>
            <a:gdLst/>
            <a:ahLst/>
            <a:cxnLst/>
            <a:rect r="r" b="b" t="t" l="l"/>
            <a:pathLst>
              <a:path h="2156309" w="18824918">
                <a:moveTo>
                  <a:pt x="0" y="0"/>
                </a:moveTo>
                <a:lnTo>
                  <a:pt x="18824918" y="0"/>
                </a:lnTo>
                <a:lnTo>
                  <a:pt x="18824918" y="2156309"/>
                </a:lnTo>
                <a:lnTo>
                  <a:pt x="0" y="2156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708720" y="4626952"/>
            <a:ext cx="9827411" cy="5822741"/>
          </a:xfrm>
          <a:custGeom>
            <a:avLst/>
            <a:gdLst/>
            <a:ahLst/>
            <a:cxnLst/>
            <a:rect r="r" b="b" t="t" l="l"/>
            <a:pathLst>
              <a:path h="5822741" w="9827411">
                <a:moveTo>
                  <a:pt x="0" y="0"/>
                </a:moveTo>
                <a:lnTo>
                  <a:pt x="9827411" y="0"/>
                </a:lnTo>
                <a:lnTo>
                  <a:pt x="9827411" y="5822741"/>
                </a:lnTo>
                <a:lnTo>
                  <a:pt x="0" y="58227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777277" y="6684005"/>
            <a:ext cx="2452023" cy="3037416"/>
          </a:xfrm>
          <a:custGeom>
            <a:avLst/>
            <a:gdLst/>
            <a:ahLst/>
            <a:cxnLst/>
            <a:rect r="r" b="b" t="t" l="l"/>
            <a:pathLst>
              <a:path h="3037416" w="2452023">
                <a:moveTo>
                  <a:pt x="0" y="0"/>
                </a:moveTo>
                <a:lnTo>
                  <a:pt x="2452022" y="0"/>
                </a:lnTo>
                <a:lnTo>
                  <a:pt x="2452022" y="3037416"/>
                </a:lnTo>
                <a:lnTo>
                  <a:pt x="0" y="30374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880130">
            <a:off x="15890735" y="436378"/>
            <a:ext cx="2601745" cy="3382883"/>
          </a:xfrm>
          <a:custGeom>
            <a:avLst/>
            <a:gdLst/>
            <a:ahLst/>
            <a:cxnLst/>
            <a:rect r="r" b="b" t="t" l="l"/>
            <a:pathLst>
              <a:path h="3382883" w="2601745">
                <a:moveTo>
                  <a:pt x="0" y="0"/>
                </a:moveTo>
                <a:lnTo>
                  <a:pt x="2601744" y="0"/>
                </a:lnTo>
                <a:lnTo>
                  <a:pt x="2601744" y="3382884"/>
                </a:lnTo>
                <a:lnTo>
                  <a:pt x="0" y="33828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543782" y="344565"/>
            <a:ext cx="11070352" cy="2054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99"/>
              </a:lnSpc>
            </a:pPr>
            <a:r>
              <a:rPr lang="en-US" sz="7399">
                <a:solidFill>
                  <a:srgbClr val="FFFFFF"/>
                </a:solidFill>
                <a:latin typeface="Rockstone"/>
                <a:ea typeface="Rockstone"/>
                <a:cs typeface="Rockstone"/>
                <a:sym typeface="Rockstone"/>
              </a:rPr>
              <a:t>ПОСВЕЋЕНОСТ НАЦИОНАЛНОМ</a:t>
            </a:r>
            <a:r>
              <a:rPr lang="en-US" sz="7399">
                <a:solidFill>
                  <a:srgbClr val="FFFFFF"/>
                </a:solidFill>
                <a:latin typeface="Rockstone"/>
                <a:ea typeface="Rockstone"/>
                <a:cs typeface="Rockstone"/>
                <a:sym typeface="Rockstone"/>
              </a:rPr>
              <a:t> ПРОГРАМУ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028700" y="2789950"/>
            <a:ext cx="742275" cy="742275"/>
          </a:xfrm>
          <a:custGeom>
            <a:avLst/>
            <a:gdLst/>
            <a:ahLst/>
            <a:cxnLst/>
            <a:rect r="r" b="b" t="t" l="l"/>
            <a:pathLst>
              <a:path h="742275" w="742275">
                <a:moveTo>
                  <a:pt x="0" y="0"/>
                </a:moveTo>
                <a:lnTo>
                  <a:pt x="742275" y="0"/>
                </a:lnTo>
                <a:lnTo>
                  <a:pt x="742275" y="742275"/>
                </a:lnTo>
                <a:lnTo>
                  <a:pt x="0" y="74227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28700" y="4170577"/>
            <a:ext cx="742275" cy="742275"/>
          </a:xfrm>
          <a:custGeom>
            <a:avLst/>
            <a:gdLst/>
            <a:ahLst/>
            <a:cxnLst/>
            <a:rect r="r" b="b" t="t" l="l"/>
            <a:pathLst>
              <a:path h="742275" w="742275">
                <a:moveTo>
                  <a:pt x="0" y="0"/>
                </a:moveTo>
                <a:lnTo>
                  <a:pt x="742275" y="0"/>
                </a:lnTo>
                <a:lnTo>
                  <a:pt x="742275" y="742276"/>
                </a:lnTo>
                <a:lnTo>
                  <a:pt x="0" y="74227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28700" y="5551205"/>
            <a:ext cx="742275" cy="742275"/>
          </a:xfrm>
          <a:custGeom>
            <a:avLst/>
            <a:gdLst/>
            <a:ahLst/>
            <a:cxnLst/>
            <a:rect r="r" b="b" t="t" l="l"/>
            <a:pathLst>
              <a:path h="742275" w="742275">
                <a:moveTo>
                  <a:pt x="0" y="0"/>
                </a:moveTo>
                <a:lnTo>
                  <a:pt x="742275" y="0"/>
                </a:lnTo>
                <a:lnTo>
                  <a:pt x="742275" y="742275"/>
                </a:lnTo>
                <a:lnTo>
                  <a:pt x="0" y="74227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331154" y="4237855"/>
            <a:ext cx="5377566" cy="531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50"/>
              </a:lnSpc>
            </a:pPr>
            <a:r>
              <a:rPr lang="en-US" sz="3035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мала матура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331154" y="5622097"/>
            <a:ext cx="5377566" cy="531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50"/>
              </a:lnSpc>
            </a:pPr>
            <a:r>
              <a:rPr lang="en-US" sz="3035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такмичња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331154" y="2853995"/>
            <a:ext cx="5377566" cy="531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50"/>
              </a:lnSpc>
            </a:pPr>
            <a:r>
              <a:rPr lang="en-US" sz="3035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циљ предмета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24274" y="-90637"/>
            <a:ext cx="20936547" cy="10468274"/>
            <a:chOff x="0" y="0"/>
            <a:chExt cx="27915396" cy="1395769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957698" cy="13957698"/>
            </a:xfrm>
            <a:custGeom>
              <a:avLst/>
              <a:gdLst/>
              <a:ahLst/>
              <a:cxnLst/>
              <a:rect r="r" b="b" t="t" l="l"/>
              <a:pathLst>
                <a:path h="13957698" w="13957698">
                  <a:moveTo>
                    <a:pt x="0" y="0"/>
                  </a:moveTo>
                  <a:lnTo>
                    <a:pt x="13957698" y="0"/>
                  </a:lnTo>
                  <a:lnTo>
                    <a:pt x="13957698" y="13957698"/>
                  </a:lnTo>
                  <a:lnTo>
                    <a:pt x="0" y="13957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957698" y="0"/>
              <a:ext cx="13957698" cy="13957698"/>
            </a:xfrm>
            <a:custGeom>
              <a:avLst/>
              <a:gdLst/>
              <a:ahLst/>
              <a:cxnLst/>
              <a:rect r="r" b="b" t="t" l="l"/>
              <a:pathLst>
                <a:path h="13957698" w="13957698">
                  <a:moveTo>
                    <a:pt x="0" y="0"/>
                  </a:moveTo>
                  <a:lnTo>
                    <a:pt x="13957698" y="0"/>
                  </a:lnTo>
                  <a:lnTo>
                    <a:pt x="13957698" y="13957698"/>
                  </a:lnTo>
                  <a:lnTo>
                    <a:pt x="0" y="13957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550977" y="-475834"/>
            <a:ext cx="13259870" cy="7757024"/>
          </a:xfrm>
          <a:custGeom>
            <a:avLst/>
            <a:gdLst/>
            <a:ahLst/>
            <a:cxnLst/>
            <a:rect r="r" b="b" t="t" l="l"/>
            <a:pathLst>
              <a:path h="7757024" w="13259870">
                <a:moveTo>
                  <a:pt x="0" y="0"/>
                </a:moveTo>
                <a:lnTo>
                  <a:pt x="13259870" y="0"/>
                </a:lnTo>
                <a:lnTo>
                  <a:pt x="13259870" y="7757024"/>
                </a:lnTo>
                <a:lnTo>
                  <a:pt x="0" y="7757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3402678"/>
            <a:ext cx="734942" cy="734942"/>
          </a:xfrm>
          <a:custGeom>
            <a:avLst/>
            <a:gdLst/>
            <a:ahLst/>
            <a:cxnLst/>
            <a:rect r="r" b="b" t="t" l="l"/>
            <a:pathLst>
              <a:path h="734942" w="734942">
                <a:moveTo>
                  <a:pt x="0" y="0"/>
                </a:moveTo>
                <a:lnTo>
                  <a:pt x="734942" y="0"/>
                </a:lnTo>
                <a:lnTo>
                  <a:pt x="734942" y="734942"/>
                </a:lnTo>
                <a:lnTo>
                  <a:pt x="0" y="7349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8700" y="4769666"/>
            <a:ext cx="734942" cy="734942"/>
          </a:xfrm>
          <a:custGeom>
            <a:avLst/>
            <a:gdLst/>
            <a:ahLst/>
            <a:cxnLst/>
            <a:rect r="r" b="b" t="t" l="l"/>
            <a:pathLst>
              <a:path h="734942" w="734942">
                <a:moveTo>
                  <a:pt x="0" y="0"/>
                </a:moveTo>
                <a:lnTo>
                  <a:pt x="734942" y="0"/>
                </a:lnTo>
                <a:lnTo>
                  <a:pt x="734942" y="734942"/>
                </a:lnTo>
                <a:lnTo>
                  <a:pt x="0" y="7349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1028700"/>
            <a:ext cx="9523021" cy="1337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99"/>
              </a:lnSpc>
            </a:pPr>
            <a:r>
              <a:rPr lang="en-US" sz="8799">
                <a:solidFill>
                  <a:srgbClr val="FFFFFF"/>
                </a:solidFill>
                <a:latin typeface="Rockstone"/>
                <a:ea typeface="Rockstone"/>
                <a:cs typeface="Rockstone"/>
                <a:sym typeface="Rockstone"/>
              </a:rPr>
              <a:t>АЛАТИ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318286" y="3465337"/>
            <a:ext cx="5324440" cy="533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8"/>
              </a:lnSpc>
            </a:pPr>
            <a:r>
              <a:rPr lang="en-US" sz="3005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класична наставна средства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318286" y="4832325"/>
            <a:ext cx="5324440" cy="533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8"/>
              </a:lnSpc>
            </a:pPr>
            <a:r>
              <a:rPr lang="en-US" sz="3005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савремене технологије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-268459" y="9489982"/>
            <a:ext cx="18824918" cy="2156309"/>
          </a:xfrm>
          <a:custGeom>
            <a:avLst/>
            <a:gdLst/>
            <a:ahLst/>
            <a:cxnLst/>
            <a:rect r="r" b="b" t="t" l="l"/>
            <a:pathLst>
              <a:path h="2156309" w="18824918">
                <a:moveTo>
                  <a:pt x="0" y="0"/>
                </a:moveTo>
                <a:lnTo>
                  <a:pt x="18824918" y="0"/>
                </a:lnTo>
                <a:lnTo>
                  <a:pt x="18824918" y="2156309"/>
                </a:lnTo>
                <a:lnTo>
                  <a:pt x="0" y="21563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158621" y="3998761"/>
            <a:ext cx="9100544" cy="7416943"/>
          </a:xfrm>
          <a:custGeom>
            <a:avLst/>
            <a:gdLst/>
            <a:ahLst/>
            <a:cxnLst/>
            <a:rect r="r" b="b" t="t" l="l"/>
            <a:pathLst>
              <a:path h="7416943" w="9100544">
                <a:moveTo>
                  <a:pt x="0" y="0"/>
                </a:moveTo>
                <a:lnTo>
                  <a:pt x="9100544" y="0"/>
                </a:lnTo>
                <a:lnTo>
                  <a:pt x="9100544" y="7416944"/>
                </a:lnTo>
                <a:lnTo>
                  <a:pt x="0" y="741694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77277" y="6684005"/>
            <a:ext cx="2452023" cy="3037416"/>
          </a:xfrm>
          <a:custGeom>
            <a:avLst/>
            <a:gdLst/>
            <a:ahLst/>
            <a:cxnLst/>
            <a:rect r="r" b="b" t="t" l="l"/>
            <a:pathLst>
              <a:path h="3037416" w="2452023">
                <a:moveTo>
                  <a:pt x="0" y="0"/>
                </a:moveTo>
                <a:lnTo>
                  <a:pt x="2452022" y="0"/>
                </a:lnTo>
                <a:lnTo>
                  <a:pt x="2452022" y="3037416"/>
                </a:lnTo>
                <a:lnTo>
                  <a:pt x="0" y="303741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4314523" y="1028700"/>
            <a:ext cx="2521786" cy="2535617"/>
          </a:xfrm>
          <a:custGeom>
            <a:avLst/>
            <a:gdLst/>
            <a:ahLst/>
            <a:cxnLst/>
            <a:rect r="r" b="b" t="t" l="l"/>
            <a:pathLst>
              <a:path h="2535617" w="2521786">
                <a:moveTo>
                  <a:pt x="0" y="0"/>
                </a:moveTo>
                <a:lnTo>
                  <a:pt x="2521786" y="0"/>
                </a:lnTo>
                <a:lnTo>
                  <a:pt x="2521786" y="2535617"/>
                </a:lnTo>
                <a:lnTo>
                  <a:pt x="0" y="253561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24274" y="-90637"/>
            <a:ext cx="20936547" cy="10468274"/>
            <a:chOff x="0" y="0"/>
            <a:chExt cx="27915396" cy="1395769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957698" cy="13957698"/>
            </a:xfrm>
            <a:custGeom>
              <a:avLst/>
              <a:gdLst/>
              <a:ahLst/>
              <a:cxnLst/>
              <a:rect r="r" b="b" t="t" l="l"/>
              <a:pathLst>
                <a:path h="13957698" w="13957698">
                  <a:moveTo>
                    <a:pt x="0" y="0"/>
                  </a:moveTo>
                  <a:lnTo>
                    <a:pt x="13957698" y="0"/>
                  </a:lnTo>
                  <a:lnTo>
                    <a:pt x="13957698" y="13957698"/>
                  </a:lnTo>
                  <a:lnTo>
                    <a:pt x="0" y="13957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957698" y="0"/>
              <a:ext cx="13957698" cy="13957698"/>
            </a:xfrm>
            <a:custGeom>
              <a:avLst/>
              <a:gdLst/>
              <a:ahLst/>
              <a:cxnLst/>
              <a:rect r="r" b="b" t="t" l="l"/>
              <a:pathLst>
                <a:path h="13957698" w="13957698">
                  <a:moveTo>
                    <a:pt x="0" y="0"/>
                  </a:moveTo>
                  <a:lnTo>
                    <a:pt x="13957698" y="0"/>
                  </a:lnTo>
                  <a:lnTo>
                    <a:pt x="13957698" y="13957698"/>
                  </a:lnTo>
                  <a:lnTo>
                    <a:pt x="0" y="13957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268459" y="9489982"/>
            <a:ext cx="18824918" cy="2156309"/>
          </a:xfrm>
          <a:custGeom>
            <a:avLst/>
            <a:gdLst/>
            <a:ahLst/>
            <a:cxnLst/>
            <a:rect r="r" b="b" t="t" l="l"/>
            <a:pathLst>
              <a:path h="2156309" w="18824918">
                <a:moveTo>
                  <a:pt x="0" y="0"/>
                </a:moveTo>
                <a:lnTo>
                  <a:pt x="18824918" y="0"/>
                </a:lnTo>
                <a:lnTo>
                  <a:pt x="18824918" y="2156309"/>
                </a:lnTo>
                <a:lnTo>
                  <a:pt x="0" y="21563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346610"/>
            <a:ext cx="7099397" cy="9593779"/>
          </a:xfrm>
          <a:custGeom>
            <a:avLst/>
            <a:gdLst/>
            <a:ahLst/>
            <a:cxnLst/>
            <a:rect r="r" b="b" t="t" l="l"/>
            <a:pathLst>
              <a:path h="9593779" w="7099397">
                <a:moveTo>
                  <a:pt x="0" y="0"/>
                </a:moveTo>
                <a:lnTo>
                  <a:pt x="7099397" y="0"/>
                </a:lnTo>
                <a:lnTo>
                  <a:pt x="7099397" y="9593780"/>
                </a:lnTo>
                <a:lnTo>
                  <a:pt x="0" y="95937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692221" y="1472742"/>
            <a:ext cx="9289250" cy="9551928"/>
          </a:xfrm>
          <a:custGeom>
            <a:avLst/>
            <a:gdLst/>
            <a:ahLst/>
            <a:cxnLst/>
            <a:rect r="r" b="b" t="t" l="l"/>
            <a:pathLst>
              <a:path h="9551928" w="9289250">
                <a:moveTo>
                  <a:pt x="0" y="0"/>
                </a:moveTo>
                <a:lnTo>
                  <a:pt x="9289250" y="0"/>
                </a:lnTo>
                <a:lnTo>
                  <a:pt x="9289250" y="9551928"/>
                </a:lnTo>
                <a:lnTo>
                  <a:pt x="0" y="95519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832415" y="1787035"/>
            <a:ext cx="2886397" cy="1516671"/>
          </a:xfrm>
          <a:custGeom>
            <a:avLst/>
            <a:gdLst/>
            <a:ahLst/>
            <a:cxnLst/>
            <a:rect r="r" b="b" t="t" l="l"/>
            <a:pathLst>
              <a:path h="1516671" w="2886397">
                <a:moveTo>
                  <a:pt x="0" y="0"/>
                </a:moveTo>
                <a:lnTo>
                  <a:pt x="2886397" y="0"/>
                </a:lnTo>
                <a:lnTo>
                  <a:pt x="2886397" y="1516671"/>
                </a:lnTo>
                <a:lnTo>
                  <a:pt x="0" y="15166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419659" y="2193037"/>
            <a:ext cx="6071994" cy="489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12000">
                <a:solidFill>
                  <a:srgbClr val="FFFFFF"/>
                </a:solidFill>
                <a:latin typeface="Rockstone"/>
                <a:ea typeface="Rockstone"/>
                <a:cs typeface="Rockstone"/>
                <a:sym typeface="Rockstone"/>
              </a:rPr>
              <a:t>ШТА ЈЕ КОНАЧНИ</a:t>
            </a:r>
            <a:r>
              <a:rPr lang="en-US" sz="12000">
                <a:solidFill>
                  <a:srgbClr val="FFFFFF"/>
                </a:solidFill>
                <a:latin typeface="Rockstone"/>
                <a:ea typeface="Rockstone"/>
                <a:cs typeface="Rockstone"/>
                <a:sym typeface="Rockstone"/>
              </a:rPr>
              <a:t> ЦИЉ?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8832415" y="6684005"/>
            <a:ext cx="2452023" cy="3037416"/>
          </a:xfrm>
          <a:custGeom>
            <a:avLst/>
            <a:gdLst/>
            <a:ahLst/>
            <a:cxnLst/>
            <a:rect r="r" b="b" t="t" l="l"/>
            <a:pathLst>
              <a:path h="3037416" w="2452023">
                <a:moveTo>
                  <a:pt x="0" y="0"/>
                </a:moveTo>
                <a:lnTo>
                  <a:pt x="2452023" y="0"/>
                </a:lnTo>
                <a:lnTo>
                  <a:pt x="2452023" y="3037416"/>
                </a:lnTo>
                <a:lnTo>
                  <a:pt x="0" y="303741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24274" y="-90637"/>
            <a:ext cx="20936547" cy="10468274"/>
            <a:chOff x="0" y="0"/>
            <a:chExt cx="27915396" cy="1395769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957698" cy="13957698"/>
            </a:xfrm>
            <a:custGeom>
              <a:avLst/>
              <a:gdLst/>
              <a:ahLst/>
              <a:cxnLst/>
              <a:rect r="r" b="b" t="t" l="l"/>
              <a:pathLst>
                <a:path h="13957698" w="13957698">
                  <a:moveTo>
                    <a:pt x="0" y="0"/>
                  </a:moveTo>
                  <a:lnTo>
                    <a:pt x="13957698" y="0"/>
                  </a:lnTo>
                  <a:lnTo>
                    <a:pt x="13957698" y="13957698"/>
                  </a:lnTo>
                  <a:lnTo>
                    <a:pt x="0" y="13957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957698" y="0"/>
              <a:ext cx="13957698" cy="13957698"/>
            </a:xfrm>
            <a:custGeom>
              <a:avLst/>
              <a:gdLst/>
              <a:ahLst/>
              <a:cxnLst/>
              <a:rect r="r" b="b" t="t" l="l"/>
              <a:pathLst>
                <a:path h="13957698" w="13957698">
                  <a:moveTo>
                    <a:pt x="0" y="0"/>
                  </a:moveTo>
                  <a:lnTo>
                    <a:pt x="13957698" y="0"/>
                  </a:lnTo>
                  <a:lnTo>
                    <a:pt x="13957698" y="13957698"/>
                  </a:lnTo>
                  <a:lnTo>
                    <a:pt x="0" y="13957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268459" y="9489982"/>
            <a:ext cx="18824918" cy="2156309"/>
          </a:xfrm>
          <a:custGeom>
            <a:avLst/>
            <a:gdLst/>
            <a:ahLst/>
            <a:cxnLst/>
            <a:rect r="r" b="b" t="t" l="l"/>
            <a:pathLst>
              <a:path h="2156309" w="18824918">
                <a:moveTo>
                  <a:pt x="0" y="0"/>
                </a:moveTo>
                <a:lnTo>
                  <a:pt x="18824918" y="0"/>
                </a:lnTo>
                <a:lnTo>
                  <a:pt x="18824918" y="2156309"/>
                </a:lnTo>
                <a:lnTo>
                  <a:pt x="0" y="21563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603626" y="3942652"/>
            <a:ext cx="10282815" cy="7056582"/>
          </a:xfrm>
          <a:custGeom>
            <a:avLst/>
            <a:gdLst/>
            <a:ahLst/>
            <a:cxnLst/>
            <a:rect r="r" b="b" t="t" l="l"/>
            <a:pathLst>
              <a:path h="7056582" w="10282815">
                <a:moveTo>
                  <a:pt x="0" y="0"/>
                </a:moveTo>
                <a:lnTo>
                  <a:pt x="10282814" y="0"/>
                </a:lnTo>
                <a:lnTo>
                  <a:pt x="10282814" y="7056582"/>
                </a:lnTo>
                <a:lnTo>
                  <a:pt x="0" y="70565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8700" y="346610"/>
            <a:ext cx="7099397" cy="9593779"/>
          </a:xfrm>
          <a:custGeom>
            <a:avLst/>
            <a:gdLst/>
            <a:ahLst/>
            <a:cxnLst/>
            <a:rect r="r" b="b" t="t" l="l"/>
            <a:pathLst>
              <a:path h="9593779" w="7099397">
                <a:moveTo>
                  <a:pt x="0" y="0"/>
                </a:moveTo>
                <a:lnTo>
                  <a:pt x="7099397" y="0"/>
                </a:lnTo>
                <a:lnTo>
                  <a:pt x="7099397" y="9593780"/>
                </a:lnTo>
                <a:lnTo>
                  <a:pt x="0" y="95937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598440" y="4756924"/>
            <a:ext cx="6101858" cy="6242310"/>
          </a:xfrm>
          <a:custGeom>
            <a:avLst/>
            <a:gdLst/>
            <a:ahLst/>
            <a:cxnLst/>
            <a:rect r="r" b="b" t="t" l="l"/>
            <a:pathLst>
              <a:path h="6242310" w="6101858">
                <a:moveTo>
                  <a:pt x="0" y="0"/>
                </a:moveTo>
                <a:lnTo>
                  <a:pt x="6101857" y="0"/>
                </a:lnTo>
                <a:lnTo>
                  <a:pt x="6101857" y="6242310"/>
                </a:lnTo>
                <a:lnTo>
                  <a:pt x="0" y="624231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439041" y="1926108"/>
            <a:ext cx="6278714" cy="2830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99"/>
              </a:lnSpc>
            </a:pPr>
            <a:r>
              <a:rPr lang="en-US" sz="10199">
                <a:solidFill>
                  <a:srgbClr val="FFFFFF"/>
                </a:solidFill>
                <a:latin typeface="Rockstone"/>
                <a:ea typeface="Rockstone"/>
                <a:cs typeface="Rockstone"/>
                <a:sym typeface="Rockstone"/>
              </a:rPr>
              <a:t>ХВАЛА НА ПАЖЊИ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3761853" y="1383373"/>
            <a:ext cx="3842968" cy="2019305"/>
          </a:xfrm>
          <a:custGeom>
            <a:avLst/>
            <a:gdLst/>
            <a:ahLst/>
            <a:cxnLst/>
            <a:rect r="r" b="b" t="t" l="l"/>
            <a:pathLst>
              <a:path h="2019305" w="3842968">
                <a:moveTo>
                  <a:pt x="0" y="0"/>
                </a:moveTo>
                <a:lnTo>
                  <a:pt x="3842968" y="0"/>
                </a:lnTo>
                <a:lnTo>
                  <a:pt x="3842968" y="2019305"/>
                </a:lnTo>
                <a:lnTo>
                  <a:pt x="0" y="20193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631513" y="1182139"/>
            <a:ext cx="2216582" cy="2228739"/>
          </a:xfrm>
          <a:custGeom>
            <a:avLst/>
            <a:gdLst/>
            <a:ahLst/>
            <a:cxnLst/>
            <a:rect r="r" b="b" t="t" l="l"/>
            <a:pathLst>
              <a:path h="2228739" w="2216582">
                <a:moveTo>
                  <a:pt x="0" y="0"/>
                </a:moveTo>
                <a:lnTo>
                  <a:pt x="2216582" y="0"/>
                </a:lnTo>
                <a:lnTo>
                  <a:pt x="2216582" y="2228739"/>
                </a:lnTo>
                <a:lnTo>
                  <a:pt x="0" y="22287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DAHJDgprxB4</dc:identifier>
  <dcterms:modified xsi:type="dcterms:W3CDTF">2011-08-01T06:04:30Z</dcterms:modified>
  <cp:revision>1</cp:revision>
  <dc:title>Предметна настава на енглeском језику- историја</dc:title>
</cp:coreProperties>
</file>